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селекции и вклад Н.И.Вавилова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– наука о создании новых сортов и пород с улучшенными свойствами.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селекции в сельском хозяйстве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развивалась с XVIII века, взяв начало с фермерских практик. К XX веку генетика ускорила инновации. Россия стала передовым центром, обеспечивая продовольствие и новые сельскохозяйственные культуры.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направлена на изменение наследственных свойств живых организмов с целью получения сортов и пород с выгодными признаками.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задача — повышеие урожайности и качества сельхозпродукции, а также устойчивость к болезням и неблагоприятным условиям.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адаптировать растения и животных к конкретным климатическим и почвенным условиям для эффективного выращивания.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задачи селекции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Отбор: выбираем лучшее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предполагает выделение особей с желаемыми признаками и их дальнейшее размножение. Этот метод прост и древний, позволяет закрепить уже имеющиеся полезные качества в поколениях.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новые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— это скрещивание разных сортов или пород для соединения преимуществ обоих. Она помогает создавать растения и животных с улучшенными характеристиками.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Мутагенез: искусственное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искусственного мутагенеза базируется на создании новых генетических изменений с помощью химических или физических факторов, что расширяет генетический потенциал селекции.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022574"/>
            <a:ext cx="5426700" cy="16519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методы селекции, их особенности и примеры применения в сельском хозяйстве.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методов повышает эффективность создания улучшенных сортов и пород.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515" y="2126473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исходит из принципов генетики, учитывая доминантные и рецессивные признаки при передаче их потомству.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знания о наследовании единичных признаков, чтобы прогнозировать появление нужных качеств.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вероятностей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в потомстве позволяет оценивать шансы выращивания растений и животных с желаемыми характеристиками.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 Н.И.Вавилова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старт научной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Вавилов родился в 1887 году и уже в студенческие годы Московского сельскохозяйственного института проявил большой интерес к агрономии и генетике.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с первых дней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университете он изучал проблемы наследственности и урожайности, активно участвуя в научных обществах и проводя исследования.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Н.И.Вавилова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— начало экспедиций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возглавил научные поездки для поиска и сбора генетического материала растений по разным регионам.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— директор института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руководителем Всесоюзного института растениеводства, организовав крупнейший в стране банк семян.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международное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участвовал в конференциях, сотрудничал с учёными из Европы и Америки, укрепляя международные связи.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 годы он разработал ключевые теории и написал труды, повлиявшие на мировую селекционную науку.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экспедиций Вавилова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охватили Азию, Африку и Южную Америку, обеспечив собрание обширных коллекций растений.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активности — 1925–1930 годы, что способствовало сбору более 250 000 образцов.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Всесоюзного института растениеводства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выделил семь ключевых географических центров, где зародилось большинство культурных растений.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центров происхождения культурных растений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характеризуется уникальным генетическим многообразием и древними формами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и Эфиопский центры особенно богаты разнообразием пшеницы и рожи.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Мексика известна как источник кукурузы и других важных сельскохозяйственных культур.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и основные культуры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центры происхождения культурных растений и ассоциированные с ними сельскохозяйственные культуры. Эти регионы являются ключевыми источниками генетического разнообразия, используемого в селекции.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 служат источниками ценных генетических признаков для селекционеров, что способствует развитию новых сортов.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Н.И. Вавилова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Вавиловская коллекция семян в Ленинграде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коллекция для будущих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1940 году во Всесоюзном институте растениеводства было собрано более 250 000 образцов культурных и диких растений. Коллекция включала редкие виды, многие из которых были сохранены исключительно благодаря усилиям учёных.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наследия в трудные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содержала сорта, которые больше нигде не встречались в природе. Такой генофонд предоставляет основу для селекционной работы и защиты аграрного разнообразия в 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разнообразных генетических ресурсов дало возможность вывести сорта, устойчивые к болезням и неблагоприятным климатическим факторам.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сорта озимой пшеницы и картофеля, адаптированные к различным климатическим условиям с повышенной продуктивностью.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привело к значительному росту урожаев в России и за её пределами, что укрепило продовольственную безопасность.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 повышение урожайности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урожайности: примеры достижения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рост урожайности благодаря внедрению новых сортов, выведенных в результате селекционной работы.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свидетельствует о высокой эффективности селекционных методов, применённых Вавиловым и коллегами.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Института растениеводства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вклад Вавилова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улучшения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способствовал скрещиванию пород крупного рогатого скота, овец и птиц для улучшения качеств и устойчивости к болезням. Это повысило качество продуктивности.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адаптивности и продуктивности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акцентом была адаптация животных к различным климатическим зонам с целью повышения выносливости и продуктивности, включая надои молока и прирост массы.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теория Вавилова широко применяются в селекционных программах Европы, США и Японии, подтверждая их эффективность на мировом уровне.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теория генетического разнообразия признана международными научными сообществами как базовая для современных селекционных разработок.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семенные фонды, созданные при участии Вавилова, востребованы зарубежными институтами для исследований и улучшения сельскохозяйственных культур.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исследований Вавилова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открыто критиковал псевдонаучные идеи Т.Д. Лысенко, отстаивая принципы генетики и науки в сельском хозяйстве.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против псевдонауки: борьба с лысенковщиной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настаивал на необходимости применения генетических знаний для развития селекции и повышения устойчивости культур.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Вавилов подвергся гонениям, его труды получили международное признание и впоследствии были подтверждены научным сообществом.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стало краеугольным камнем при развитии генетики и биологии в СССР и за его пределами.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блокадной коллекции Ботсада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блокады Ленинграда сотрудники института растениеводства сохраняли коллекцию семян, несмотря на голод и смертельные условия вокруг.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из хранителей не использовал ценные семена для питания, сохраняя будущее сельского хозяйства, что стало символом героизма учёных.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Вавилова продолжают использоваться в генбанках для разработки устойчивых культур и борьбы с новыми угрозами.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250 000+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образцов семян собрано и сохранено в коллекциях, служащих базой для биотехнологий и продовольственной безопасности.
</a:t>
            </a:r>
            <a:endParaRPr lang="en-US" sz="2234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базы и биотехнологические центры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Н.И. Вавилова заложила основы селекции, генофонда и научного подхода, которые продолжают обеспечивать развитие сельского хозяйства и продовольственную безопасность в XXI веке.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Вавилова: фундамент аграрной науки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2026-05-08T04:14:33Z</dcterms:created>
  <dcterms:modified xsi:type="dcterms:W3CDTF">2026-05-08T04:14:33Z</dcterms:modified>
</cp:coreProperties>
</file>