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охотника»: книга о России, человеке и свободе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показал Россию середины XIX века через судьбы людей и красоту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время больших перемен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возник в эпоху споров о крепостном праве, народе и будущем страны. Тургенев объединил наблюдение, лирику и социальную критику, создав одно из ключевых произведений русского реализма.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цикла и его композиция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состоит из самостоятельных очерков, но их объединяет фигура рассказчика-охотника, который связывает разрозненные встречи, пейзажи и человеческие истории в единое целое.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дороги, леса, поля и наблюдения за природой создают цельный художественный образ страны, где частное всегда соотнесено с общим.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текст открывает новую грань деревенской России: характеры людей, уклад жизни, отношения между помещиками и крестьянами, а также нравственную цену несвободы.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0901" y="2362487"/>
            <a:ext cx="17535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видит мир рассказчик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наблюдатель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замечает не только события, но и мелкие жесты, интонации, детали одежды и поведения. Именно из таких штрихов складывается ощущение подлинной жизни.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авторское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взгляд не холоден: за точностью наблюдения всегда слышится сочувствие к людям и тонкая лирическая интонация, делающая повествование живым и доверительным.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Слышит речь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в книге имеют разговоры, просторечие и индивидуальная манера говорить. Через речь Тургенев раскрывает характер человека не менее точно, чем через описание внешности.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охотника позволяет рассказчику свободно перемещаться по пространству деревни и леса. Природа становится не фоном, а частью его способа понимать людей и события.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Тургенева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степь, туман, заря и голоса птиц создают эмоциональный ритм книги. Природные картины не просто украшают текст, а задают его тон и внутреннее движение.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часто противопоставляет гармонию природы человеческой жестокости. Поэтому пейзаж становится знаком свободы, тишины и духовной ясности, которых так не хватает в крепостной России.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крестьян не как безликую массу, а как людей с индивидуальным характером, памятью, наблюдательностью и собственным взглядом на жизнь и труд.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героев встречаются практичные хозяева, мечтатели, ироничные собеседники, страдающие и свободолюбивые люди. Такое разнообразие разрушает привычный стереотип о крестьянине как о пассивной фигуре.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привычки, манера держаться, разговоры и поступки раскрывают богатство народного характера. В центре внимания оказывается не только бедность, но и человеческое достоинство.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мир в «Записках охотника»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Антикрепостнический смысл цикла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в книге показано как система, которая лишает человека свободы и превращает зависимость в норму повседневной жизни.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меньшее внимание автор уделяет нравственной деформации самих владельцев, для которых привычка распоряжаться людьми подменяет человеческое чувство.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изображает произвол помещиков, страх крестьян и семейные драмы, возникающие из-за власти одного сословия над другим.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цикл стал одним из самых сильных художественных обвинений крепостничества в русской литературе XIX века.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очерки и их смысловые акценты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очерк раскрывает отдельную сторону народной жизни и усиливает общий смысл цикла.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Очерки разнообразны по сюжету, но едины по мысли: они показывают достоинство народа и жестокость несвободы.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«Записки охотника»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47" y="2578547"/>
            <a:ext cx="346800" cy="27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0759" y="2547629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2484" y="2578559"/>
            <a:ext cx="346800" cy="2774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«Хорь и Калиныч»: два крестьянских характера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Хорь — практический ум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Хорь мыслит хозяйственно и трезво: он умеет организовать дело, видеть порядок в жизни и опираться на опыт, а не на мечтательные представления.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Калиныч — близость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Калиныч мягче и поэтичнее, он тонко чувствует окружающий мир и живет в согласии с природой. Его образ подчеркивает душевную открытость крестьянина.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Индивидуальность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убеждает, что народ не однороден. Тургенев показывает в крестьянах ум, человечность и внутреннюю свободу, разрушая представление о них как о бесцветных людях.
</a:t>
            </a:r>
            <a:endParaRPr lang="en-US" sz="9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беседа у костра открывает мир крестьянских мальчиков, для которых страшные истории, приметы и поверья являются частью повседневного опыта.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«Бежин луг»: детство, страхи и фольклор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очерке детские характеры раскрываются через разговоры, реакции на темноту и попытки объяснить непонятное с помощью народных представлений.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ночь и огромный луг усиливают ощущение тревоги и простора одновременно. Природа здесь не успокаивает, а делает разговор особенно напряженным.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показывает, как устная традиция формирует мышление ребенка и соединяет фантазию, страх и живое чувство реальности.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основных тем цикла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отдельные очерки Тургенев показывает не только быт деревни, но и моральный смысл каждого столкновения человека с жизнью.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книги — народная жизнь и критика крепостничества; природа и взгляд рассказчика создают лирическую перспективу.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«Записки охотника»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Состязание в трактире превращается у Тургенева в испытание не только голоса, но и внутренней правды: слушатели чувствуют, когда исполнение идет от сердца, а не от желания произвести впечатление.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«Певцы» и тема народного таланта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одного из певцов доказывает, что подлинное искусство не зависит от положения в обществе. Его сила — в естественности, эмоциональной точности и способности объединять людей общим переживанием.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подчеркивает: народный талант раскрывается там, где есть искренность, память о традиции и живое чувство красоты. Поэтому художественное впечатление здесь сильнее любой внешней оценки.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в изображении Тургенева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без живого содержания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 в тургеневском мире нередко выглядит человеком, привыкшим распоряжаться, но не умеющим понимать жизнь. Его привилегии заменяют ему труд, а расстояние между ним и крестьянами становится нравственной пропастью.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Оторванность от реальности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как усадебный уклад делает помещика зависимым от привычек, а не от убеждений. За внешней уверенностью скрываются усталость, ограниченность и неспособность увидеть в крестьянском человеке личность.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Контраст, который говорит сам за себя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крестьянской наблюдательности, стойкости и внутренней свободы помещичий мир кажется пустым и утомленным. Этот контраст усиливает социальный смысл цикла и обостряет чувство несправедливости.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художественный эффект очерка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«Записок охотника»: от наблюдения к нравственному выводу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публикации важна: именно с нее началось публичное восприятие цикла как художественного и общественно значимого текста.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Тургенев; публикация первых очерков в журнале «Современник» (1847)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1847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началась публикация первых очерков в «Современнике», и именно с этого момента Тургенев закрепил новый, точный и лиричный тон цикла.
</a:t>
            </a:r>
            <a:endParaRPr lang="en-US" sz="19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цикла на русскую литературу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 расширили представление о том, кто достоин быть героем литературы: в центре внимания оказались крестьяне, их речь, быт и внутренний мир.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оценили цикл как художественно сильное высказывание о крепостной России; его читали не только как литературу, но и как моральный аргумент за перемены.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стала важной опорой русского реализма: в ней соединились точное наблюдение, лиризм и социальная критика, что повлияло на развитие прозы второй половины XIX века.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своеобразие цикла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гибкость позволяет каждому очерку звучать по-своему: где-то сильнее сюжет, где-то пейзаж, а где-то — психологическое наблюдение.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жанров делает книгу одновременно жизненно достоверной и художественно многослойной, не разрушая целостности цикла.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«Записки охотника»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80727"/>
            <a:ext cx="204900" cy="163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71621"/>
            <a:ext cx="204900" cy="182133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остается актуальной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напоминает, что человек ценен не по званию и не по богатству, а по внутренней честности, способности чувствовать и отвечать за свои поступки.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несвободы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показывает, как система власти и зависимости искажает отношения между людьми, а значит помогает увидеть природу любого принуждения шире исторического контекста.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очерков постоянно оказываются перед выбором между равнодушием и участием, жесткостью и состраданием, привычкой и совестью.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разговор 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учит читать историческую эпоху через человеческие судьбы и видеть, что большие общественные проблемы начинаются с отношения к конкретному человеку.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Тургеневские темы и их художественные признаки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каждая тема получает у Тургенева конкретное художественное выражение.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темы не существуют отдельно: они раскрываются через образы, речь, контрасты и точные бытовые сцены.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«Записки охотника»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«Записки охотника» важны и сегодня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Тургенева убедительно соединяет правду истории, лирическую силу и уважение к человеку. Он помогает увидеть, как литература формирует нравственный взгляд на прошлое и настоящее.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2026-05-23T12:51:09Z</dcterms:created>
  <dcterms:modified xsi:type="dcterms:W3CDTF">2026-05-23T12:51:09Z</dcterms:modified>
</cp:coreProperties>
</file>