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 памятник себе воздвиг нерукотворный…»: поэтическое завещание А. С. Пушкина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стихотворении Пушкина, где слово становится памятником, сильнее времени.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год Пушкина и смысл эпохи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создано в 1836 году, в напряжённое время споров о роли писателя, народности литературы и месте поэта среди современников.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и литературная традиция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опирается на оде Горация «Exegi monumentum», где тоже звучит мысль о бессмертии поэта через творчество и память читателей.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образ памятника сохранён, но смысл изменён: у Пушкина он связан не с античной славой, а с русским словом и национальной культурой.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древний сюжет получает новое звучание: поэт говорит о судьбе литературы в России и о её значении для будущих поколений.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Нерукотворный памятник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из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«Нерукотворный» означает созданный не руками, а талантом. Это не камень и не статуя, а стихотворение, которое продолжает жить в памяти людей.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образ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памятник прочнее обычных монументов, потому что его сохраняют чтение, язык и культура. Для иллюстрации подойдут книга, рукопись или образ памятника.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первой строфы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строфе поэт уверенно говорит о своём творении как о памятнике, который выше и долговечнее любых земных сооружений.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Источником бессмертия становится не богатство, не власть и не случайная слава, а настоящее художественное слово, созданное трудом и талантом.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строк звучит спокойная уверенность: Пушкин осознаёт ценность своего труда и его место в истории литературы.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Народность и понятность поэзии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«К нему не зарастет народная тропа» показывает, что поэзия будет нужна читателям снова и снова, в разные времена.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Пушкина важны ясный язык, жизненная правда и близость к людям. Поэтому его стихи понятны не только образованным, но и широкому кругу читателей.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Народность здесь означает не только тему, но и силу слова, которое остаётся живым и значимым даже спустя многие годы.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 стихотворения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мотивы особенно сильно поддерживают главную мысль текста.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выделяются бессмертие слова и народная любовь: именно они делают стихотворение итогом пушкинских размышлений о поэзии.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«Я памятник себе воздвиг нерукотворный…»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 критике и власти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говорит, что принимал «хвалу и клевету» спокойно. Это подчёркивает его внутреннюю свободу и независимость от чужого мнения.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гонится за мгновенным успехом и не меняет своё творчество ради одобрения. Для него важнее верность своему призванию и собственному пути.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автора здесь — это человек, который сохраняет достоинство, не поддаётся давлению и остаётся честным перед собой и читателем.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6551" y="2116111"/>
            <a:ext cx="886500" cy="7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4" y="1460927"/>
            <a:ext cx="860963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452" y="1942559"/>
            <a:ext cx="886500" cy="70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поэта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Пробуждать добро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должна не только украшать речь, но и помогать человеку становиться лучше, пробуждая в нём добрые чувства.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правду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Пушкина важна честность слова: поэт не должен скрывать смысл за красивой формой, если речь идёт о жизни и совести.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Воспитывать читателя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воздействуют на мысли и характер. Они учат замечать важное, размышлять и чувствовать ответственность за свои поступки.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Оставаться с народом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поэт нужен людям не только при жизни: его слово продолжает жить в культуре, памяти и читательском опыте.
</a:t>
            </a:r>
            <a:endParaRPr lang="en-US" sz="9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оды Горация и стихотворения Пушкина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Пушкин переосмыслил античный образ и сделал его частью русской литературы.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Горация важна поэтическая слава, у Пушкина — служение народу и языку. Античный образ получает новое, русское содержание.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 «Exegi monumentum»; А. С. Пушкин «Я памятник себе воздвиг нерукотворный…»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Торжественная речь без лишней сложности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как высокая и спокойная речь, но каждое слово в нем понятно и точно. Пушкин соединяет возвышенность с ясностью, поэтому текст легко запоминается и не теряет силы для читателя любого возраста.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из другой эпохи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встречаются архаические слова и привычные для XIX века обороты, которые придают ему особую торжественность. Они напоминают о времени Пушкина и помогают почувствовать историческую подлинность стихотворения.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Рукопись, которая говорит сама за себя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показать автограф или портрет поэта 1830-х годов, образ текста станет объемнее. Зритель увидит не только знаменитые строки, но и живое присутствие автора, который обращается к будущим поколениям.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интонация стихотворения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Размер, рифма и композиция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состоит из пяти строф и написано четырехстопным ямбом. Такой размер делает речь ровной, торжественной и легко узнаваемой на слух.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Перекрестная рифмовка помогает стихам звучать плавно и собранно. Благодаря ей интонация остается строгой, но не тяжеловесной, а мысль движется спокойно и последовательно.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начинается с личного итога поэта и образа памятника. Затем тема расширяется до народной памяти, признания читателей и нравственного значения поэзии.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смысл поднимается до разговора о вечности: слово переживает время, а память о поэте сохраняется в языке, литературе и читательской любви.
</a:t>
            </a:r>
            <a:endParaRPr lang="en-US" sz="8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темы в стихотворении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шагов в стихотворении А. С. Пушкина «Я памятник себе воздвиг нерукотворный…»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стало программным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 Пушкин коротко и ясно сформулировал свое понимание поэзии: настоящее искусство переживает время и не зависит от случайной славы или забвения.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воспринимается как поэтическое завещание, потому что в нем соединены личный итог, достоинство художника и вера в историческую силу литературного слова.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стихотворение часто изучают как ключ к пушкинскому взгляду на литературу: оно показывает, зачем нужен поэт и что остается после него.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судьбой Пушкина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1836 год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создается в последний год жизни Пушкина. В нем уже слышен спокойный, собранный взгляд человека, который подводит итог своему пути.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Накануне 1837 года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появляется незадолго до дуэли, поэтому сегодня оно читается особенно остро. Хрупкость человеческой жизни в нем сопоставлена с прочностью поэтического слова.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поэта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стало восприниматься как символ пушкинского бессмертия. Оно подтвердило, что память о поэте сохраняют не годы, а созданные им строки.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мотивы стихотворения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каждым образом стоит не предмет, а мысль о памяти, времени и ответственности поэта перед людьми.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остается мотив памяти: он объединяет все образы и показывает, что сила стихотворения — в слове, а не во внешнем памятнике.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«Я памятник себе воздвиг нерукотворный…»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стихотворения на русскую культуру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 из самых известных стихотворений Пушкина, которое часто цитируют как краткое и яркое выражение идеи бессмертия поэзии.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вошел в школьные учебники, хрестоматии и литературоведческие работы, потому что помогает понять, как сам Пушкин видел роль поэта.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стихотворения звучат в музеях, на литературных вечерах и торжественных выступлениях, когда говорят о значении русской словесности.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укрепило образ поэта как человека, чье слово сохраняет память народа и продолжает жить после его смерти.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смысле произведения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что настоящая слава приходит не от наград и не от внешнего успеха, а от честного и значимого творчества.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Бессмертие поэта связано с языком, народом и добрым влиянием литературы на человека: именно это делает слово живым и нужным.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напоминает, что писатель живет в своих произведениях и в памяти читателей, а значит, может говорить с будущими поколениями.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цитаты и их смысл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цитаты помогают увидеть главные идеи стихотворения и понять, как Пушкин говорит о поэте, народе и вечности.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цитаты связаны общей мыслью: поэт остается в культуре не благодаря власти или богатству, а благодаря своему слову и его влиянию на людей.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стихотворение «Я памятник себе воздвиг нерукотворный…»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поэт и вечность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Пушкина убеждает: время сильнее человека, но слабее настоящего искусства. Поэт уходит, а его слово остается жить в языке, культуре и памяти читателей.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2026-05-23T03:34:16Z</dcterms:created>
  <dcterms:modified xsi:type="dcterms:W3CDTF">2026-05-23T03:34:16Z</dcterms:modified>
</cp:coreProperties>
</file>