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сложение, вычитание и проверку многочленов.
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алгебре
</a:t>
            </a:r>
            <a:endParaRPr lang="en-US" sz="226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записывать формулы площади, периметра, стоимости и расстояния. На уроках алгебры важно уметь быстро упрощать такие выражения, не теряя знаки, коэффициенты и буквенную часть. Это основа дальнейших вычислений и преобразований формул.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и вычитания многочленов
</a:t>
            </a:r>
            <a:endParaRPr lang="en-US" sz="271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алгебраических выражений со скобками.
</a:t>
            </a:r>
            <a:endParaRPr lang="en-US" sz="154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образован несколькими одночленами, соединёнными знаками плюс или минус. Каждый его член можно рассматривать отдельно, а затем упрощать выражение за счёт объединения похожих слагаемых.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 − 2y + 7 три члена: 3x, −2y и 7. Такая запись показывает, какие части зависят от букв, а какие являются обычным числом.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называют свободным членом, потому что в нём нет буквы. Оно не меняется при подстановке значения переменной и всегда остаётся отдельной частью многочлена.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буква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числовая часть одночлена, а буквенная часть показывает переменную и её степень. Именно по этим признакам определяют, можно ли складывать или вычитать данные члены.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 неподобные слагаемые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выражения по буквенной части и степени. Это помогает понять, какие члены можно объединять при вычислениях.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и вычитать можно только коэффициенты подобных членов; неподобные члены не объединяются.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сложения и вычитания многочленов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правило: буквенная часть остаётся прежней, а изменяются лишь числа перед ней.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упрощать выражения без потери смысла. Если меняется буква или степень, ответ становится неверным.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тема «Подобные члены»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раскрываются скобки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перед скобкой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ничего не меняет внутри скобок. Поэтому выражение (x + 4) переписывается как x + 4, без перестановки слагаемых и без изменения знаков.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требует поменять знаки всех слагаемых внутри. Например, −(2x − 3) превращается в −2x + 3, потому что каждое слагаемое получает противоположный знак.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(x + 4) − (2x − 3) сначала убирают скобки, затем пишут x + 4 − 2x + 3. После этого остаётся собрать подобные члены.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проверять знак перед скобкой, потому что одна ошибка в начале меняет весь результат. Именно поэтому раскрытие скобок всегда выполняют внимательно и по шагам.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сложении и вычитании многочленов
</a:t>
            </a:r>
            <a:endParaRPr lang="en-US" sz="212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трудности возникают на разных этапах вычисления, но особенно часто — при работе со знаками перед скобками.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ученик раскрывает скобки, тем меньше риск ошибки в последующих шагах.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«Многочлены»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многочленов на одном примере
</a:t>
            </a:r>
            <a:endParaRPr lang="en-US" sz="2988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(3x + 2y − 5) + (4x − y + 8) сначала раскрываем скобки без изменения знаков. Получается 3x + 2y − 5 + 4x − y + 8.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объединяем члены с одинаковой буквенной частью: 3x и 4x, 2y и −y, а также −5 и 8. Разные буквы не смешиваются между собой.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коэффициентов получаем 7x + y + 3. Итог короче исходной записи, потому что выражение уже приведено к удобному и понятному виду.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многочлена: минус перед скобкой
</a:t>
            </a:r>
            <a:endParaRPr lang="en-US" sz="2774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выражение (5a − 3b + 1) − (2a + b − 4). Здесь минус перед второй скобкой показывает, что все её слагаемые нужно заменить на противоположные.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получаем 5a − 3b + 1 − 2a − b + 4. Члены внутри второй скобки изменили знаки: 2a стало −2a, b стало −b, а −4 стало +4.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объединяем подобные члены: 5a − 2a, −3b − b и 1 + 4. Этот шаг выполняют после правильного раскрытия скобок, чтобы не потерять ни один член.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выходит 3a − 4b + 5. Если знаки перед скобкой раскрыты верно, дальнейшее упрощение проходит быстро и без лишних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39" y="1128900"/>
            <a:ext cx="724012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примеров по шагам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важно сразу проверить знаки, а затем собрать подобные члены. Именно этот порядок даёт правильный и более короткий ответ.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темы «Сложение и вычитание многочленов».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показывают один и тот же порядок действий: сначала раскрыть скобки, затем объединить одинаковые члены и записать результат короче исходного выражения.
</a:t>
            </a:r>
            <a:endParaRPr lang="en-US" sz="153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многочлена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члены многочлена располагают по убыванию степени. Такая запись помогает сразу увидеть главные слагаемые и не перепутать порядок при дальнейших преобразованиях.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проверки
</a:t>
            </a:r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записано упорядоченно, легче заметить пропущенный член, лишний знак или ошибку в коэффициенте. Проверка ответа становится быстрее и надёжнее.
</a:t>
            </a:r>
            <a:endParaRPr lang="en-US" sz="121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или вычитания многочлен обычно приводят к стандартному виду. Это делает итоговую запись компактной, а сравнение с другими выражениями — более простым.
</a:t>
            </a:r>
            <a:endParaRPr lang="en-US" sz="1313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5x² − 3x + 1 уже записано правильно: сначала идёт член второй степени, затем линейный член и свободное число в конце.
</a:t>
            </a:r>
            <a:endParaRPr lang="en-US" sz="14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сокращается запись после приведения подобных
</a:t>
            </a:r>
            <a:endParaRPr lang="en-US" sz="236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после раскрытия скобок и приведения подобных выражение заметно укорачивается. Это делает вычисления удобнее и снижает риск путаницы при чтении записи.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уменьшает количество слагаемых примерно в два раза. Значит, цель преобразования — не только найти ответ, но и сделать его наглядным.
</a:t>
            </a:r>
            <a:endParaRPr lang="en-US" sz="1559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учебным примерам темы; значения подобраны для демонстрации сокращения записи.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подстановкой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одно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любое удобное значение переменной и подставьте его в исходное выражение и в упрощённый многочлен. Если преобразование верно, оба результата должны совпасть.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 x = 2 выражения 3x + 5 и x + 2x + 5 дают одинаковый результат 11. Такое совпадение подтверждает правильность раскрытия скобок и объединения членов.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не совпали, проверьте знаки, коэффициенты и все пропущенные слагаемые. Подстановка особенно полезна, когда итог кажется неожиданным или слишком сложным.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без ошибок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знак, скобку или подобный член при преобразовании многочленов.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прямоугольника равна x + 2, а другая — x − 1, площадь записывают как (x + 2) (x − 1). После раскрытия скобок получается многочлен, который можно привести к удобному виду. Так формула сразу показывает связь между сторонами и площадью.
</a:t>
            </a:r>
            <a:endParaRPr lang="en-US" sz="112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две стороны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позволяют описать длину, ширину и площадь в одной записи, не переходя к отдельным числам слишком рано. Это удобно, когда сторона зависит от переменной и нужно рассуждать о всей фигуре, а не только об одном конкретном случае.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переменная — много данных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в задаче о площади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самопроверки
</a:t>
            </a:r>
            <a:endParaRPr lang="en-US" sz="283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помогут повторить главный порядок действий: сначала раскрыть скобки, затем собрать подобные члены и записать ответ короче.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раскрываются скобки, а затем объединяются подобные члены. Разные буквенные части не смешиваются между собой.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тренировочным примерам темы «Сложение и вычитание многочленов».
</a:t>
            </a:r>
            <a:endParaRPr lang="en-US" sz="131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знаками и количеством ошибок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труднее всего ученикам даётся минус перед скобкой. Именно здесь чаще всего появляется один неверный знак, который меняет весь результат.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работа со знаками, тем больше ошибок. Значит, особое внимание нужно уделять раскрытию скобок и проверке каждого слагаемого.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 по теме преобразования многочленов.
</a:t>
            </a:r>
            <a:endParaRPr lang="en-US" sz="118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темы в одной записи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942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Подобными считаются только те члены, у которых совпадают буквенная часть и степень. Именно это позволяет складывать или вычитать их без изменения переменной.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6372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Меняйте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выполнении действий с многочленами изменяются только коэффициенты подобных членов. Буквенная часть остаётся прежней, поэтому нельзя складывать разные переменные между собой.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331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минусом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перед скобкой меняет знак каждого слагаемого внутри. Эта операция особенно важна, потому что одна ошибка в знаке сразу портит весь ответ.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427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ответ приводят к стандартному виду: члены располагают по убыванию степени, а свободный член ставят в конце. Так запись становится понятной и удобной.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6372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подстановкой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одно и то же число в исходное и в упрощённое выражение, результаты должны совпасть. Это простой способ заметить ошибку в 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учит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 развивают внимательность к знакам, скобкам и коэффициентам. Эти умения помогают уверенно работать с формулами, уравнениями и геометрическими задачами дальше.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2026-05-29T21:51:34Z</dcterms:created>
  <dcterms:modified xsi:type="dcterms:W3CDTF">2026-05-29T21:51:34Z</dcterms:modified>
</cp:coreProperties>
</file>