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«Пиковая дама» А.С. Пушкина: тайна, выбор и цена ошибки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тайне трёх карт, которая ведёт к богатству и гибели.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«Пиковая дама» написана в 1833–1834 годах и отражает мир столичного дворянства. В ней соединены быт, психологическое напряжение и мистика, поэтому повесть особенно интересна для анализа.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родилась повесть и почему она важна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в повести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937725"/>
            <a:ext cx="22941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о трёх картах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Томский рассказывает историю о трёх выигрышных картах. Этот слух сразу пробуждает у Германа интерес к тайне и лёгкой удаче.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50350" y="1371725"/>
            <a:ext cx="21051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с Лизой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Германн использует чувства Лизы, чтобы приблизиться к дому графини. Любовная линия становится частью его расчёта.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18025" y="2928825"/>
            <a:ext cx="21051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графини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Германн добивается встречи с графиней, но та умирает от испуга. С этого момента напряжение в повести резко возрастает.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24975" y="1371725"/>
            <a:ext cx="21051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видение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Германну является призрак графини и называет три карты. Фантастический эпизод усиливает ощущение роковой судьбы.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685800" y="2928825"/>
            <a:ext cx="19446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Выигрыш и крах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Германн сначала выигрывает, но в решающей игре вместо ожидаемого туза видит пиковую даму. Надежда превращается в безумие.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повести как особое пространство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давит на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помогает понять героев. В ней особенно заметны расчёт Германа, уязвимость Лизы и тревожная атмосфера тайны, которая словно не отпускает никого.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блеска и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показан как место балов, салонов и игорных домов. За внешним блеском скрываются холод и одиночество, а праздничная жизнь кажется беспокойной и пустой.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успеху ведёт героя к нравственному падению. Ради цели он обманывает, холодно использует других и в конце теряет разум.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Германн беден, но мечтает о быстром богатстве. Он не играет в карты, зато внимательно наблюдает за людьми и старается всё просчитать заранее.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главная цель — узнать секрет трёх карт и получить деньги без риска. Однако желание контроля постепенно превращается в навязчивую идею.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Германн: характер, цель и внутренняя противоречивость
</a:t>
            </a:r>
            <a:endParaRPr lang="en-US" sz="2245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«Пиковая дама»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каждый герой участвует в конфликте и к чему приводит его линия.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персонажи связаны одной интригой: слух, доверие и тайна постепенно приводят к трагическому финалу.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повести и их роль в сюжете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путь Германа от замысла к безумию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повести А.С. Пушкина «Пиковая дама»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Лиза: образ девушки и её место в конфликте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 живёт в доме графини как воспитанница и не может распоряжаться своей судьбой. Она зависима от чужой воли, но умеет думать и чувствовать глубоко.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Ей хочется не светской игры, а настоящей любви и человеческой искренности. Поэтому Германн сначала кажется ей сильным и решительным человеком.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Лиза понимает, что его внимание было частью расчёта. Это открытие разрушает её доверие и делает её участницей трагедии против своей воли.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Лиза остаётся с болью и разочарованием. Её образ подчёркивает, как легко доверие может быть использовано во вред.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«Пиковая дама»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о трёх картах соединяет любовную линию, карточную игру и мистическое ожидание. Он ведёт сюжет к напряжённой развязке.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работает сразу на нескольких уровнях: как приманка для Германа, как источник страха и как знак роковой ошибки.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трёх карт как центр интриги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14256" y="3154675"/>
            <a:ext cx="169650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Графиня и тайна прошлого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Графиня принадлежит к старому аристократическому миру. В её облике чувствуется память о молодости, балах и привычках, которые уже ушли в прошлое.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Светское прошлое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графиня связана с тайной, которую все боятся и обсуждают. Её молчание делает интригу сильнее и подталкивает Германа к рискованным поступкам.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трёх карт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возраст, графиня сохраняет внутреннее достоинство и упрямство. Она не хочет открывать тайну, потому что понимает опасность своей прежней истории.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характера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Графиня соединяет прошлое и настоящее повести. Через неё старый светский мир вступает в конфликт с новым, более жестким и расчётливым героем.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времён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206229"/>
            <a:ext cx="8262000" cy="1952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16400" y="1353500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перед появлением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тёмной комнате всё кажется неподвижным и привычным, но именно эта тишина усиливает тревогу. Несколько деталей сразу меняют настроение сцены и подготавливают читателя к чуду.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274525" y="135350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Знак, который нельзя объяснить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Призрак графини нарушает обычный порядок и делает тайну почти осязаемой. Так фантастическое входит в реалистический мир повести и подчёркивает неотвратимость будущей беды.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Момент, когда реальность трескается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2704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75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97190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раскрывает тема денег и игры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Германа богатство становится не средством, а главной мечтой. Он хочет получить всё быстро, поэтому начинает видеть в деньгах меру успеха и личной ценности.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как цель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Карточная игра в повести похожа на испытание, где выигрыш и поражение могут смениться за один ход. Пушкин показывает, как легко азарт затмевает здравый смысл.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как риск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быстрому обогащению разрушает не только планы, но и характер. В повести деньги становятся причиной нравственного испытания и трагического падения.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лёгкой удачи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 убеждает себя, что контролирует ситуацию и не поддаётся страсти. На деле он всё глубже втягивается в опасную игру и теряет внутреннюю опору.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Самообман героя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А.С. Пушкина «Пиковая дама» (1834)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просто события, а изменение ожиданий Германа: от осторожного интереса к опасной уверенности.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растёт ступенчато и достигает пика перед последней ставкой, где надежда превращается в поражение.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напряжения в сюжете повести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114598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А.С. Пушкина «Пиковая дама»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отдельные сцены ведут сюжет к трагическому финалу.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не просто движет сюжет, но и усиливает главный конфликт между расчётом, доверием и роковой случайностью.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смысл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Германа карта в финале становится знаком поражения: вместо долгожданного выигрыша он видит подтверждение того, что ошибся в своих расчётах и поверил в ложную надежду.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Пиковая дама связана со страхом и тайной, потому что её образ возникает после ночного видения и словно напоминает герою о цене его жестокости и настойчивости.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соединяет частную историю с общим смыслом повести: человек, который пытается всё просчитать и подчинить себе, может проиграть именно из-за собственной уверенности.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пиковая дама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Пушкин создаёт скрытый смысл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Германа кажутся точными и холодными, но каждый новый шаг ведёт его не к успеху, а к ошибке. Автор показывает, что расчёт без совести становится опасным.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особенно заметна в том, что герой хочет избежать риска, однако именно его осторожная жадность толкает его к самому большому проигрышу в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часто не объясняет чувства прямо, а даёт намёки, паузы и детали. Из-за этого читатель сам замечает нарастающее напряжение и понимает больше, чем герой.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внешним спокойствием и внутренней тревогой делает повесть глубже. Снаружи всё выглядит почти обычно, а внутри уже начинается трагедия.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повести А.С. Пушкина «Пиковая дама»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повести связаны между собой, поэтому одна и та же сцена может говорить и о любви, и о страхе, и о судьбе.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стоят деньги и тайна, но остальные темы усиливают трагедию и показывают, как хрупок выбор человека.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«Пиковой дамы»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пишет кратко и точно, поэтому каждая фраза звучит выразительно. Даже небольшая деталь помогает понять характер героя и почувствовать скрытое напряжение.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и паузы делают сцену живой и тревожной. Читатель словно слышит не только слова, но и то, что герои стараются не сказать прямо.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образы, смена интонации и бытовые подробности создают ощущение реальности. Благодаря этому фантастические эпизоды выглядят ещё более неожиданными и сильными.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Пушкина и художественные детали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желания к трагическому финалу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 и последствий в судьбе Германа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«Пиковая дама» остаётся важной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напоминает: стремление к лёгкой удаче может разрушить человека сильнее, чем любой внешний враг. Пушкин показывает, как выбор, жадность и самообман ведут к трагедии.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2026-05-23T00:28:38Z</dcterms:created>
  <dcterms:modified xsi:type="dcterms:W3CDTF">2026-05-23T00:28:38Z</dcterms:modified>
</cp:coreProperties>
</file>