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изучаем Китай: от традиций к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путь от древних традиций к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интересен тем, что в одной стране сочетаются древняя цивилизация, огромная территория и стремительное обновление. Его изучение помогает понять не только историю, но и современный мир.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 важен для понимания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Китая: пространство и природные зоны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находится в Восточной Азии и занимает очень большую территорию. Такое пространство объединяет высокие горы, равнины, реки и побережья, поэтому природные условия здесь заметно различаются.
</a:t>
            </a:r>
            <a:endParaRPr lang="en-US" sz="121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климат холоднее и суше, а на юге теплее и влажнее. Из-за этого в разных частях страны отличаются сельское хозяйство, повседневный уклад и даже привычная еда.
</a:t>
            </a:r>
            <a:endParaRPr lang="en-US" sz="1176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 Хуанхэ сыграли огромную роль в развитии китайской цивилизации. Вдоль рек возникали поселения, росли города, развивалось земледелие и складывались важные торговые маршруты.
</a:t>
            </a:r>
            <a:endParaRPr lang="en-US" sz="1244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плато делают юго-запад страны особым регионом. Это высокогорье влияет на природу, транспорт, расселение людей и формирует резкие контрасты с восточными равнинами.
</a:t>
            </a:r>
            <a:endParaRPr lang="en-US" sz="12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 переход от древних государств к современной Китайской Народной Республике.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этапы китайской истории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 и общество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важную роль играет центральная власть, которая задаёт общие направления развития страны. При этом местные администрации отвечают за реализацию решений с учётом особенностей конкретных регионов.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партии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занимает ключевое место в политической системе и определяет основные ориентиры управления. Это влияет на принятие решений, организацию институтов и долгосрочное планирование.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большое значение имеют семья, школа и коллектив. От человека ожидают дисциплины, ответственности и уважения к установленным правилам поведения.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поддерживают порядок в учёбе, работе и отношениях между людьми. Особенно ценятся вежливость, самоконтроль и готовность учитывать интересы других.
</a:t>
            </a:r>
            <a:endParaRPr lang="en-US" sz="12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по ключевым опорам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страны связана не только с заводами, но и с портами, логистикой, научными центрами и крупными рынками сбыта.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экономика Китая опирается на широкий набор взаимосвязанных отраслей, где производство дополняется транспортом, технологиями и внешней торговлей.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школьного обзора экономики Китая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повседневные сцены из Китая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остаётся важной частью дня. За столом собираются несколько поколений, а забота о старших выражается в внимании, совместных разговорах и привычке делиться едой.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большого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мегаполисе день начинается рано и проходит в плотном ритме. Люди живут в многоэтажных домах, пользуются метро и быстро перемещаются между работой, школой и магазинами.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жизнь теснее связана с землёй и временем года. Здесь сильнее ощущаются сезонные работы, спокойный уклад и зависимость повседневных дел от погоды и урожая.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распорядок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 Китае сочетает нагрузку, дисциплину и широкий выбор дополнительных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школа ориентирована не только на учебные результаты, но и на всестороннее развитие ученика через дополнительные занятия.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обзора системы образования Китая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язык: как читать и писать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 как знак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передают не только звучание, но и смысл. Один знак может быть частью большого числа слов, поэтому чтение требует внимания к форме, значению и контексту.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 для 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 помогает записывать китайское произношение латиницей. Эта система особенно полезна для учеников, поскольку облегчает чтение, набор текста и первичное знакомство с новыми словами.
</a:t>
            </a:r>
            <a:endParaRPr lang="en-US" sz="134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черт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письма начинается с порядка черт. Его важно запоминать, потому что аккуратное и последовательное написание облегчает обучение и помогает узнавать знакомые иероглифы быстрее.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и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иероглифах повторяются ключи, которые подсказывают значение или группу слов. Такие элементы работают как подсказки и делают систему письма более логичной для изучения.
</a:t>
            </a:r>
            <a:endParaRPr lang="en-US" sz="13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праздники: идеи и символы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Конфуция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подчёркивает уважение к старшим, ответственность перед семьёй и важность учёбы. Эти идеи заметны не только в книгах, но и в повседневном поведении, где ценятся сдержанность и взаимное доверие.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сопровождается семейными встречами, красным цветом и пожеланиями удачи. Праздник воспринимается как начало нового цикла, а не просто календарная дата.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фонарей связан со светом, весной и завершением новогодних торжеств. Яркие огни символизируют надежду, а традиционные фонари делают праздник особенно заметным в городах и деревнях.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драконьих лодок напоминает о памяти, верности и уважении к прошлому. Он объединяет спортивные состязания, исторические сюжеты и особые угощения, связанные с семейными традициями.
</a:t>
            </a:r>
            <a:endParaRPr lang="en-US" sz="10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вкусы Китая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сильно меняется от региона к региону: на севере популярнее лапша и пельмени, на юге — рис и лёгкие блюда, а на западе чаще встречается яркий, острый вкус.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заметны даже в повседневной еде: климат, продукты и местные привычки формируют отдельные кухни, а чай остаётся общим элементом культуры.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энциклопедических обзоров китайской кухни и культурных справок о региональных традициях питания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китайского искусства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в Китае воспринимается не просто как письмо, а как дисциплина, в которой важны ритм, точность линии и внутреннее сосредоточение автора. Каждый знак становится художественным образом.
</a:t>
            </a:r>
            <a:endParaRPr lang="en-US" sz="1022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музыка использует выразительные инструменты, такие как эрху, пипа и гуцинь. Их звучание помогает передать спокойствие, драму или торжественность без сложной оркестровки.
</a:t>
            </a:r>
            <a:endParaRPr lang="en-US" sz="1021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 объединяет пение, грим, костюмы, пластику и сценический символизм. Зритель должен читать не только сюжет, но и условные жесты, цвета и роли персонажей.
</a:t>
            </a:r>
            <a:endParaRPr lang="en-US" sz="111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ремёсла ценятся за мастерство и преемственность. Фарфор, бумажные вырезки и шёлк показывают, как практическое умение превращается в устойчивую культурную традицию.
</a:t>
            </a:r>
            <a:endParaRPr lang="en-US" sz="11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повседневность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соединяют крупные города и сокращают расстояния между регионами. Для страны с огромной территорией это стало важной частью повседневной мобильности и экономического развития.
</a:t>
            </a:r>
            <a:endParaRPr lang="en-US" sz="1341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 сделали покупки быстрыми и почти незаметными в быту. Во многих городах телефон заменяет кошелёк, билет и даже часть бытовых услуг.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связали торговлю, доставку, образование и развлечения в единую среду. Житель мегаполиса может учиться, заказывать еду и планировать день через одно приложение.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 опираются на метро, датчики, логистику и сервисы доставки. В результате городская среда становится более быстрой, технологичной и тесно связанной с данными.
</a:t>
            </a:r>
            <a:endParaRPr lang="en-US" sz="13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точки на карте Китая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ориентиры помогают увидеть Китай не как абстрактную страну, а как пространство с разными центрами силы, историческими узлами и природными опорами.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что политические, торговые и исторические центры Китая распределены по разным регионам, а природные ориентиры, особенно Янцзы и Тибетское плато, задают масштаб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общегеографическим картам и историко-культурным справочным материалам о Китае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повседневного общения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ценится сдержанный и уважительный тон. Резкость, перебивание и чрезмерная эмоциональность могут восприниматься как недостаток воспитанности, особенно при общении со старшими или малознакомыми людьми.
</a:t>
            </a:r>
            <a:endParaRPr lang="en-US" sz="1145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жесты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и вручении подарка уместна аккуратность и внимание к форме. Двуручная передача показывает уважение и считается более вежливой, чем небрежный жест одной рукой.
</a:t>
            </a:r>
            <a:endParaRPr lang="en-US" sz="121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гостях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гостях важно бережно относиться к еде, месту за столом и личной дистанции. Демонстративное поведение, критика при других и беспорядок воспринимаются негативно.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старшим, учителям и хозяевам строится на уважении и самоконтроле. В китайской культуре это связано не только с этикетом, но и с представлением о гармонии.
</a:t>
            </a:r>
            <a:endParaRPr lang="en-US" sz="12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стереотипы о Китае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мифов и фактов помогает увидеть Китай точнее: это не единый образ, а страна с сильными региональными различиями, современными отраслями и живыми традициями.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упрощают картину и скрывают разнообразие страны. Чтобы понимать Китай, важно смотреть на регионы, экономику и культурную преемственность одновременно.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и общественно-географическим справкам о Китае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экологической политики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 Китае тесно связаны с урбанизацией, промышленностью и транспортом, поэтому решения ищут сразу в нескольких сферах — от энергетики до городской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ответ связан с транспортом и модернизацией городской инфраструктуры. Это показывает, что экологическая политика опирается на долгосрочные системные изменения.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и обзорам международных организаций и официальных публикаций о городской экополитике КНР, без указания единой количественной шкалы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Китая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ключевое место в мировой торговле и производственных цепочках. Изменения в его экономике быстро отражаются на ценах, поставках и доступности многих товаров в других странах.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стала важным центром выпуска электроники и сложной техники. Поэтому Китай влияет не только на объёмы производства, но и на темпы технологического обновления в мире.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изучают как часть образовательных и культурных программ во многих государствах. Это расширяет академические, деловые и туристические контакты между странами.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кухня, фестивали и туризм делают Китай узнаваемым культурным пространством. Через повседневные впечатления формируется не только интерес, но и более глубокое понимание страны.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млрд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Китае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World Population Prospects 2024 — оценка населения Китая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ООН, население Китая превышает 1,4 млрд человек. Такая цифра важна не сама по себе, а как показатель масштаба страны, её рынка, городов и социальных задач.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Китае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стоит воспринимать как страну масштабов, контрастов и непрерывных изменений. Его лучше понимать через географию, историю, культуру, повседневную жизнь и связь с миром, а не по одному признаку.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2026-07-27T04:26:03Z</dcterms:created>
  <dcterms:modified xsi:type="dcterms:W3CDTF">2026-07-27T04:26:03Z</dcterms:modified>
</cp:coreProperties>
</file>