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цветковых растений: основные группы и признаки
</a:t>
            </a:r>
            <a:pPr algn="l" indent="0" marL="0">
              <a:lnSpc>
                <a:spcPct val="90000"/>
              </a:lnSpc>
              <a:buNone/>
            </a:pPr>
            <a:r>
              <a:rPr lang="en-US" sz="16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устроено главное разнообразие растений Земли.
</a:t>
            </a:r>
            <a:endParaRPr lang="en-US" sz="343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разбираться в цветковых растениях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быстро узнавать растения, сравнивать их признаки и понимать, какую роль они играют в природе и жизни человека: от пищи и лекарств до древесины и украшения садов.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цветковых растений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 — орган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цветке образуются пыльца и семязачатки. Здесь начинается размножение, благодаря которому растение может дать потомство и сохранить свой вид в природе.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плода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и оплодотворения завязь пестика превращается в плод. Он защищает развивающиеся семена и часто помогает им распространяться на новые территории.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внутри плода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цветковых растений семена не лежат открыто, а находятся внутри плода. Это важный отличительный признак покрытосеменных, по которому их легко узнать.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стебель и листья обеспечивают питание, рост и обмен веществ. У большинства цветковых растений опыление происходит с участием ветра, насекомых или других животных.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крупные группы покрытосеменных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растений в семени находится одна семядоля. Дополнительно для них часто характерны параллельное или дуговое жилкование листьев и мочковатая корневая система.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двудольных растений в семени обычно две семядоли. Их листья чаще имеют сетчатое жилкование, а корневая система обычно стержневая.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цветке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однодольных части цветка чаще кратны трём, а у двудольных — четырём или пяти. Это помогает отличать группы даже по одному цветку.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стебля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полезный признак — расположение проводящих пучков. У однодольных они лежат беспорядочно, а у двудольных обычно образуют кольцо.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97614"/>
            <a:ext cx="4007700" cy="17504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однодольных и двудольных растений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признаки двух групп покрытосеменных и помогает увидеть их различия в строении.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несколько признаков дают более точный результат, чем один-единственный признак.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ботаники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основных групп цветковых растений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 примерное соотношение двух крупнейших групп покрытосеменных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занимают большую долю, но однодольные тоже очень широко распространены.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ботаники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растения: злаки и лилейные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легко узнать по узким листьям, мочковатым корням и стеблю-соломине. Пшеница, рис и кукуруза относятся к этой группе и особенно важны как пищевые культуры человека.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 другие злаки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лилейных растений цветок обычно крупный и заметный, а его части часто расположены по три. Лилия и тюльпан показывают, как однодольные могут быть не только полезными, но и очень красивыми.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 и тюльпан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помогает увидеть признаки однодольных и на огороде, и в быту. Его листья имеют характерное жилкование, а растение образует подземные органы, позволяющие ему запасать вещества и переживать неблагоприятные условия.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как пример однодольного
</a:t>
            </a:r>
            <a:endParaRPr lang="en-US" sz="13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растения: самая разнообразная группа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корневая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двудольных главный корень хорошо развит и заметно выделяется среди боковых. Такая система помогает растению глубже закрепляться в почве и добывать воду.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по 4 или 5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цветка у двудольных часто расположены кратно четырём или пяти. По этому признаку удобно сравнивать растения, если видны лепестки, тычинки и пестики.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Сетчатое жилкование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двудольных обычно имеют сеть жилок, а не параллельные линии. Этот признак особенно хорошо заметен у клёна, яблони и розы.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жизненные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эту группу входят травы, кустарники и деревья. Фасоль, горох, яблоня, подсолнечник, клён и роза показывают, насколько разнообразны двудольные растения.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группу цветкового растения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признаках, изучаемых в школьном курсе ботаники.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480550"/>
            <a:ext cx="220800" cy="2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цветковых растений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деревьев есть один главный ствол, который со временем становится прочным и высоким. Это позволяет растению лучше подниматься к свету и жить много лет.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кустарников несколько одревесневших стеблей, которые отходят почти от основания. Такая форма помогает растению хорошо ветвиться и занимать больше пространства без единого главного ствола.
</a:t>
            </a:r>
            <a:endParaRPr lang="en-US" sz="1073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трав мягкие зелёные стебли, которые обычно не древеснеют. К ним относятся многие садовые, луговые и огородные растения, быстро растущие и часто живущие сравнительно недолго.
</a:t>
            </a:r>
            <a:endParaRPr lang="en-US" sz="10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и культурные растения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растут без участия человека и сами приспосабливаются к условиям среды. Такие растения можно встретить в лесах, на лугах, в степях и у берегов водоёмов.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культурных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человек специально выращивает, чтобы получать продукты питания, сырьё для промышленности и красивые растения для оформления садов, парков и комнат.
</a:t>
            </a:r>
            <a:endParaRPr lang="en-US" sz="1275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культурных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назначению их делят на пищевые, кормовые, технические, декоративные и лекарственные. Такая классификация помогает понять, зачем именно выращивают конкретный вид.
</a:t>
            </a:r>
            <a:endParaRPr lang="en-US" sz="1262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 картофель относятся к пищевым растениям, хлопчатник и лён — к техническим, роза — к декоративным, а ромашка — к лекарственным.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цветковых растений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обеспечивают человека пищей, сырьём и лекарственным сырьём. Значение групп различается, но все они важны для жизни и хозяйства.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растения имеют наибольшее значение, а технические занимают второе место благодаря волокну, маслам и другим материалам.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школьному курсу ботаники; иллюстративные данные без точной статистики.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810" y="1180175"/>
            <a:ext cx="2128754" cy="2766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цветковых к опылению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063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Насекомоопыляемые цветки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растений цветки обычно крупные, яркие и пахучие, а также выделяют нектар. Эти признаки привлекают насекомых и повышают вероятность переноса пыльцы.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0037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Ветроопыляемые цветки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ветроопыляемых растений цветки мелкие и незаметные, зато пыльцы образуется очень много. Это помогает ей попасть на рыльце пестика с потоком воздуха.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признаков особенно часто хватает, чтобы уверенно определить группу растения.
</a:t>
            </a:r>
            <a:endParaRPr lang="en-US" sz="1848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определении растений обычно сопоставляют несколько признаков сразу: число лепестков, тычинок, пестиков, симметрию цветка и особенности плода.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ботаники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857867"/>
            <a:ext cx="4007700" cy="22219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семейств цветковых растений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Семейства объединяют растения с похожими цветками и плодами. По этим признакам легче узнавать представителей разных групп.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 цветка и плода помогает объединять растения в семейства и отличать их от представителей других групп.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ботаники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3069" y="1484375"/>
            <a:ext cx="258563" cy="29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498325"/>
            <a:ext cx="267600" cy="26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513192"/>
            <a:ext cx="267600" cy="2378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513192"/>
            <a:ext cx="267600" cy="2378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498325"/>
            <a:ext cx="267600" cy="2676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растений: от вида к отделу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яблоней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домашняя относится к роду Яблоня, семейству Розоцветные, классу Двудольные и отделу Покрытосеменные. Такая схема показывает место вида в системе.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 самых крупных групп. Например, покрытосеменные включают огромное число растений, среди которых есть травы, кустарники и деревья.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класс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семейств соединяют в порядок, а порядки — в класс. Так учёные переходят от частного к более общей группе растений.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 семейство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виды объединяют в роды, а роды — в семейства. На этих ступенях особенно заметны сходство цветка, плода и общего строения растения.
</a:t>
            </a:r>
            <a:endParaRPr lang="en-US" sz="13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точная единица классификации. В неё входят растения, похожие по основным признакам и способные давать потомство с такими же свойствами.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чаще всего используют при определении растений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определении растения важно смотреть не на один, а на несколько признаков сразу. Тогда ошибка меньше, особенно у видов с похожим внешним видом.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надёжными считаются число семядолей и строение цветка; остальные признаки помогают уточнить вывод.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ботаники; иллюстративная оценка значимости признаков.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покрытосеменных растений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 школьному курсу ботаники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классификации цветковых растений для человека и природы
</a:t>
            </a:r>
            <a:endParaRPr lang="en-US" sz="1573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отличать съедобные растения от ядовитых и полезные виды от бесполезных. Это особенно важно при сборе дикорастущих растений и уходе за садом.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и селекционеры используют знания о группах растений, чтобы выбирать сорта с нужными свойствами, повышать урожайность и улучшать качество продукции.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нуждаются в защите, поэтому их заносят в Красную книгу. Классификация помогает учитывать редкие растения и сохранять их местообитания.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система названий и групп облегчает изучение растений, обмен знаниями между учёными и поиск новых полезных видов для медицины, питания и экологии.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разнообразны, но их можно уверенно различать по главным признакам. Классификация упорядочивает это богатство и показывает, почему растения так важны для природы и человека.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Классификация, которая помогает понять мир растений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2026-05-29T19:01:26Z</dcterms:created>
  <dcterms:modified xsi:type="dcterms:W3CDTF">2026-05-29T19:01:26Z</dcterms:modified>
</cp:coreProperties>
</file>