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власть: как XX век испытывал писателя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становилось вызовом, судьба автора решалась властью.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революции к литературному контролю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писатель оказался в новой политической системе. В 1920–1930-е годы власть всё жёстче регулировала печать, а Союз писателей и социалистический реализм закрепили зависимость литературы от идеологии.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33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2034840"/>
            <a:ext cx="396113" cy="45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63790"/>
            <a:ext cx="423000" cy="37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Мартиролог русской литературы XX века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мартиролог входят писатели, чья жизнь была оборвана казнью, тюрьмой или лагерем. Их гибель стала не только личной трагедией, но и ударом по культурной памяти страны.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Погибшие авторы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исчезали из печати ещё до читателя: рукописи не пропускали редакции, журналы снимали номера, а имя автора надолго исключали из литературного оборота.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Запрещённые тексты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литераторов наказывали не за поступки, а за мировоззрение, интонацию или независимость мысли. Власть видела угрозу даже в точном и честном художественном слове.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Преследуемые за убеждения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авторов изгнание стало формой выживания. Эмиграция, ссылка и лагеря разрывали связь с родной культурой, но не всегда лишали их голоса.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Вынужденные к ссылке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имена возвращались в литературу через реабилитацию, публикации и исследование архивов. Мартиролог стал способом сохранить правду о времени и его жертвах.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вместо молчания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власть подчиняла литературу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от идеологического давления к вытеснению и частичному возвращению запрещённых авторов.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8152" y="632075"/>
            <a:ext cx="4480096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репрессий и литературные биографии XX века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репрессивные вехи в судьбах писателей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показывают, как репрессии затрагивали разных авторов и литературные поколения.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было не разовым, а повторяющимся: от физического уничтожения до запрета на печать и публичного унижения.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Мандельштам: поэт, который заплатил за слово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Стихотворение, которое нельзя было забыть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1933 году Мандельштам создал резкое стихотворение о Сталине, ставшее личным актом мужества. В нём слышится не лозунг, а тревожный голос поэта, который понимает цену сказанного слова и не отказывается от ответственности за него.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Арест, ссылка и гибель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год последовал арест, затем ссылка, а в 1938-м — смерть в пересыльном лагере под Владивостоком. Его биография показывает, что в эпоху террора поэзия могла восприниматься как опасность, а не как искусство.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личная трагедия и историческая память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жила под постоянным давлением: её не печатали, арестовали сына Льва Гумилёва и мужа Николая Пунина. Личная жизнь поэтессы стала частью общей истории страха и утрат.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этого текста в соединении личного и общенародного опыта. Он напоминает, что поэзия может хранить память там, где официальная история предпочитает молчание.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«Реквием» рождалась в очередях у ленинградских тюрем и в атмосфере «ежовщины». Ахматова сумела превратить частную боль в точное свидетельство о судьбе тысяч семей.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репрессий и литературные биографии XX века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давления на литературу в XX веке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запреты, но и смену форм контроля: от прямого террора к идеологическим кампаниям и ограниченному возвращению текста.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пики связаны со сталинским террором и послевоенным нажимом; в 1960-е давление ослабевает, но не исчезает.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Гумилёв: первая крупная литературная казнь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1921: арест по делу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Гумилёва обвинили по делу о «Таганцевском заговоре». Это стало тревожным знаком для всей литературной среды: новая власть была готова расправляться с неугодными без оглядки на их культурный статус.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событии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Гумилёва закрепила представление о литературе как о пространстве риска. Позднее его имя вернулось в культуру, но сама казнь осталась знаком того, насколько опасным стало свободное слово.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1921: расстрел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был расстрелян, и его смерть быстро превратилась в символ новой эпохи. Для русской литературы это означало начало времени, когда независимость и личная честь могли быть объявлены враждебными.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Бабель: арест, молчание и уничтоженные рукописи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был арестован в 1939 году, а в 1940-м расстрелян. Его творчество, соединявшее точность наблюдения и сложную интонацию, оказалось несовместимым с требованием однозначности и идеологической покорности.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трагична судьба рукописей: часть текстов исчезла, а сама возможность свободно дописывать и хранить написанное была уничтожена. История Бабеля напоминает, что террор угрожает не только человеку, но и памяти о нём.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264764"/>
            <a:ext cx="4813500" cy="29801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писателей в эмиграции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биографии русских писателей-эмигрантов XX века.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стала для многих авторов не просто переездом, а разрывом с прежней культурной средой и поиском нового читателя.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спасала свободу письма, но часто означала утрату привычной читательской среды, материальную неустроенность и драматический разрыв с родиной.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как официальный литературный метод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вытеснял формальный поиск и психологическую неоднозначность, подменяя художественную свободу нормативной схемой с заранее заданным положительным героем.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закреплял за литературой обязанность показывать действительность не как она есть, а как она должна быть в логике партийного исторического оптимизма.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писателя ожидали идейной лояльности, понятного сюжета и образов, подтверждающих правоту государства, поэтому сложность, сомнение и трагизм считались нежелательными.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литература превращалась в инструмент воспитания, а не свободного осмысления эпохи, и любое отклонение от канона могло быть истолковано как идеологическая ошибка.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писателя от публикации к репрессии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 давления на автора в советскую эпоху: от первой публикации до возможной реабилитации.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лет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провёл в лагерях Колымы, и этот опыт стал основой предельно точного и безжалостного свидетельства о системе принудительного труда.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Варлама Шаламова и материалы о Колыме.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Лагерная биография Шаламова показывает масштаб человеческих потерь: физическое истощение, разрушение памяти и отказ от иллюзий о «перевоспитании».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литературно-исторических материалов о русской литературе XX века.
</a:t>
            </a:r>
            <a:endParaRPr lang="en-US" sz="902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несвободы в литературной среде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разных последствиях все эти формы работали как единая система контроля над автором и текстом.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частыми были цензура и запреты: именно они заранее определяли судьбу многих произведений, а самиздат и эмиграция становились способами сохранить голос.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Пастернак и конфликт художника с государством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«Доктор Живаго» не был принят советской печатью, потому что роман показывал жизнь человека вне официальной схемы и потому воспринимался как идеологически неудобный текст.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Пастернаку присудили Нобелевскую премию, международное признание обернулось травлей, давлением и вынужденным отказом от награды, что ясно показало пределы дозволенного для писателя.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Солженицын и открытие лагерной темы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7925" y="1501950"/>
            <a:ext cx="39885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1962 — «Один день Ивана Денисовича»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впервые вошла в официально допустимое чтение и показала лагерную реальность без прикрас, сделав тему репрессий предметом публичного разговора.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97350" y="276772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1973–1974 — работа над «Архипелагом ГУЛАГ»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собрала свидетельства о системе преследований как о целостном механизме, а не наборе случайных злоупотреблений.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89000" y="399777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 — историческое доказательство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Солженицына литература стала формой свидетельства, которая спорит с замалчиванием и сохраняет память о государственном насилии.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жанров русской памяти о репрессиях XX века.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памяти о репрессиях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выполняли разные задачи: одни фиксировали факт, другие передавали личный опыт и сохраняли культурную преемственность.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памяти о репрессиях составляют лагерная проза и мемуаристика: именно они дают наиболее прямое и достоверное свидетельство эпохи.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возвращение писателя в культуру означало не восстановление прошлого, а лишь признание того, что насилие над словом уже стало частью истории.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реабилитации утраты оставались необратимыми: часть рукописей исчезла, а многие биографии были сломаны физически, морально и профессионально.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1950–1960-е годы читатель снова получил доступ к части ранее запрещённых текстов, но этот процесс шёл неравномерно и зависел от политической конъюнктуры.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Сталина начался пересмотр дел репрессированных авторов, и многие имена постепенно возвращались в печать, библиотечные каталоги и литературную историю.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и возвращение запрещённых имён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переживает страх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Мартиролог XX века напоминает, что литература в России была не только искусством, но и формой нравственного сопротивления. Судьбы писателей учат видеть цену свободы и ответственность слова.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2026-05-20T01:40:22Z</dcterms:created>
  <dcterms:modified xsi:type="dcterms:W3CDTF">2026-05-20T01:40:22Z</dcterms:modified>
</cp:coreProperties>
</file>