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не должны жить за счёт потомков
</a:t>
            </a:r>
            <a:endParaRPr lang="en-US" sz="289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не должно расплачиваться за наше удобство.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каждого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решения сегодня меняют климат, долги, ресурсы и возможности тех, кто придёт после нас.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Хук: выгодно сейчас, дорого потом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Платят другие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особенно важен, когда ущерб затрагивает здоровье, природу или инфраструктуру. Если проблему откладывают, платят не те, кто выбирал, а те, кто будет жить дальше.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Дешевле не значит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кажется выгодным выбрать самый дешёвый вариант, но позже появляются скрытые расходы: ремонт, лечение, восстановление и компенсация ущерба. Краткосрочная экономия часто оборачивается долгим счётом.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предел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Интергенерационная справедливость помогает увидеть, что удобство одного поколения не должно превращаться в долг, риск или разрушение для следующего. Именно в этом и состоит главный нравственный вопрос.
</a:t>
            </a:r>
            <a:endParaRPr lang="en-US" sz="1082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приходит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нередко принимает решения, где польза видна сразу, а последствия распределяются на годы. Поэтому реальная цена ошибки становится заметной только тогда, когда исправлять её уже сложнее.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Тезис: жить нельзя за счёт потомков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временное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признать общий принцип: нынешнее поколение не является единственным владельцем ресурсов, институтов и природной среды. Мы лишь временно распоряжаемся ими и отвечаем за последствия.
</a:t>
            </a:r>
            <a:endParaRPr lang="en-US" sz="1161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ухудшать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оценить, не ухудшают ли решения стартовые условия будущих людей. Если риск велик, требуется либо убедительная необходимость, либо компенсация, либо сокращение ущерба до минимума.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выгоды и 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 — отличать неизбежные издержки от произвольного перекладывания проблем. Если выгода достаётся нам, а потери уходят в будущее, это уже вопрос справедливости, а не только эффективности.
</a:t>
            </a:r>
            <a:endParaRPr lang="en-US" sz="1161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человеческое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речь идёт не только о бюджете. Моральная оценка включает здоровье, чистую среду, свободу выбора и саму возможность достойной жизни для тех, кто ещё не родился.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справедливости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представительства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люди не участвуют в сегодняшнем голосовании, но уже оказываются связаны нашими решениями. Поэтому их интересы нельзя считать второстепенными или неизвестными.
</a:t>
            </a:r>
            <a:endParaRPr lang="en-US" sz="83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 расходуем природу без восстановления, накапливаются дефицит, загрязнение и утрата возможностей. Справедливость требует не только брать, но и сохранять.
</a:t>
            </a:r>
            <a:endParaRPr lang="en-US" sz="840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долги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обязательства могут быть полезны, если создают развитие. Но они несправедливы, когда оплачивают текущее потребление за счёт будущих бюджетов.
</a:t>
            </a:r>
            <a:endParaRPr lang="en-US" sz="858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определяется не только деньгами, но и безопасностью, образованием, здоровьем и устойчивыми институтами. Именно эти условия мы передаём дальше.
</a:t>
            </a:r>
            <a:endParaRPr lang="en-US" sz="858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Временной масштаб справедливости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справедливость отвечает на вопрос, кто прав сейчас и кто должен компенсировать ущерб сегодня. Временной горизонт ограничен одним поколением.
</a:t>
            </a:r>
            <a:endParaRPr lang="en-US" sz="1091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Интергенерационная справедливость расширяет взгляд: нужно учитывать, что решения сохраняют последствия на десятилетия. Важно понять, кто понесёт издержки завтра и через много лет.
</a:t>
            </a:r>
            <a:endParaRPr lang="en-US" sz="96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критерий — останется ли у будущих людей реальный выбор. Если выбор сужается из-за наших действий, справедливость нарушается даже при краткосрочной выгоде.
</a:t>
            </a:r>
            <a:endParaRPr lang="en-US" sz="99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вопросы: выгода, ущерб, ответственность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отличить полезное решение от несправедливого переноса издержек на тех, кто ещё не может возразить.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выгода краткосрочная, а ущерб необратим, решение требует особой осторожности и более строгого обоснования.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критериев интергенерационной справедливости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этическая проблема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без 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люди не могут защитить себя в настоящем, но это не отменяет их права на достойные условия жизни. Отсюда возникает обязанность учитывать их интересы заранее.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скрывать цену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требует не делать других скрытыми плательщиками нашего удобства. Если ущерб неизбежен, его нельзя просто объявить чужой проблемой и забыть о последствиях.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ответственность возрастает, когда вред затрагивает здоровье, безопасность и свободу выбора. Тогда речь идёт не о неудобстве, а о базовом достоинстве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 в экономике и политике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и ведомства могут давить в пользу решений, которые дают прибыль или отчётность уже сейчас. Тогда затраты на будущее воспринимаются как абстракция, а не реальная цена.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отсрочка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проблемы откладывают из страха непопулярных мер. Но задержка обычно лишь увеличивает масштаб ущерба, поэтому позднее решение становится дороже и жёстче.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Политики часто думают в рамках выборного цикла: нужно показать результат быстро, пока избиратели его видят. Долгосрочные эффекты в такой логике оказываются второстепенными.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поощряет то, что легко измерить сегодня, а не то, что важно через десятилетия. Поэтому без правил долгосрочного контроля справедливость почти не защищена.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климат и отсроченный ущерб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CO₂ делает климатические последствия более долгими и дорогими для всех.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концентрации CO₂: чем дольше откладываются меры, тем больше будущие издержки адаптации и тем выше риск необратимого ущерба.
</a:t>
            </a:r>
            <a:endParaRPr lang="en-US" sz="73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Global Monitoring Laboratory, Mauna Loa CO₂ annual mean; данные за 1960, 1980, 2000 и 2023 годы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долги и будущий бюджет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оправданный заём опасен, если он не создаёт новых возможностей. Тогда будущий бюджет сначала обслуживает прошлые решения, а уже потом — школы, больницы и дороги.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заём не повышает будущие доходы, он превращается в перенос расходов на следующее поколение.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логике бюджетной устойчивости; общие принципы МВФ о долговой нагрузке и межпоколенческих рисках.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ресурсы и инфраструктура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инфраструктура особенно уязвимы, когда выгоднее извлечь максимум сегодня, чем вложиться в восстановление и замену завтра.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риск один: текущая экономия часто оборачивается более дорогим восстановлением для тех, кто не принимал решение.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на основе принципов устойчивого природопользования и жизненного цикла инфраструктуры.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2100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часто используют как горизонт климатических и социальных сценариев, чтобы не терять из виду далёкие последствия сегодняшних решений.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долгих решений важен горизонт оценки: именно на нём становятся видны редкие, но тяжёлые последствия и цена бездействия.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типичный срок, после которого многим политикам нужно снова убеждать избирателей, поэтому быстрый эффект часто важнее долгого результата.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цикл власти подталкивает выбирать то, что заметно сразу. Поэтому долгие издержки нередко остаются за пределами отчёта и новостей.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общеизвестной логики избирательных циклов в демократических системах.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утерянные экосистемы не восстанавливаются точно так же, поэтому аргумент «потом компенсируем» часто работает лишь частично.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всякий ущерб можно исправить деньгами: иногда исчезают виды, ландшафты и возможности, которых уже не вернуть.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 и IUCN: материалы о необратимости потерь биоразнообразия и экосистем.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принимать решения, не перекладывая цену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оценки решений с учётом интересов будущих поколений: от предотвращения вреда к сохранению равных возможностей.
</a:t>
            </a:r>
            <a:endParaRPr lang="en-US" sz="1847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с полным счётом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крупным проектом государство может считать не только расходы на строительство, но и будущие затраты на ремонт, выбросы и здоровье. Такой подход делает цену решения видимой заранее и снижает риск политически удобных, но дорогих ошибок.
</a:t>
            </a:r>
            <a:endParaRPr lang="en-US" sz="1051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переживают цикл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правила работают тише, чем громкие обещания, но дольше. Когда для законов и программ обязателен учёт последствий, у власти меньше соблазна переносить проблему на следующий кабинет и на тех, кто ещё учится в школе.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уровня, где меняются правила игры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месяц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регулярного учёта достаточно, чтобы увидеть, где школа теряет воду, энергию и материалы без пользы.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коллектив замечает эффект, когда потребление начинают измерять регулярно, а не по ощущениям. Отчётность делает экономию привычкой, а не разовой акцией.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школьного мониторинга ресурсов и устойчивого управления в образовательных учреждениях.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задать перед покупкой: действительно ли это нужно и кто заплатит за удобство позже?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 тоже имеет срок последствий: вещь, купленная бездумно, быстро превращается в отходы. Осознанность помогает сократить лишний след и лишние траты.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для обсуждения ответственного потребления.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 — не место для скрытого счёта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перед будущим начинается с простого принципа: нельзя улучшать свою жизнь так, чтобы потомкам достались долги, разрушения и меньший выбор. Справедливость требует смотреть дальше сегодняшней выгоды.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2026-07-25T22:11:15Z</dcterms:created>
  <dcterms:modified xsi:type="dcterms:W3CDTF">2026-07-25T22:11:15Z</dcterms:modified>
</cp:coreProperties>
</file>