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тебе нравится в твоей стране?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стране, доме, друзьях и любимых местах по-английски.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учим эти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3 классе дети уже могут рассказывать о знакомых местах и чувствах простыми английскими фразами. Эта тема помогает говорить о доме, школе, природе, праздниках и друзьях так, чтобы слова сразу были связаны с жизнью ребёнка.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реки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моей стране можно увидеть горы, реки и зелёные парки. Они выглядят очень красиво в разное время года. Когда дети говорят I like rivers and trees, слова становятся живыми и легко запоминаются.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тихий парк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парк и озеро помогают представить спокойное и уютное место. Там можно гулять с семьёй, слушать птиц и смотреть на природу. Простая фраза I like green parks подходит даже для короткого ответа в классе.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озеро и свежий воздух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могут быть поле, озеро или высокие деревья. Такие места показывают, что в стране есть много красивой природы. Ребёнку легко сказать: I like nature. I like fields and lakes.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страна: природа и красивые места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8414" y="1409453"/>
            <a:ext cx="463275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9795" y="2308192"/>
            <a:ext cx="694913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84158" y="1387020"/>
            <a:ext cx="694913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 моей стране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 — это главное место страны, где много важных зданий и улиц. Дети могут сказать: There is a capital city in my country. Это звучит просто и очень по-школьному.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помогает узнать историю и увидеть интересные вещи. Фраза There is a museum in my city подходит для ответа о месте, куда ребёнок ходит с классом или семьёй.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памятник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площади часто встречаются памятники, и это делает город узнаваемым. Короткая фраза I like our square помогает назвать красивое место без длинного объяснения.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 — это место, по которому дети идут в школу, в магазин или в гости. Фраза I like our streets показывает знакомый и понятный мир вокруг.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может быть тихой, зелёной и очень уютной. Здесь дети могут увидеть природу и дома рядом друг с другом. Это хорошее слово для сравнения разных мест страны.
</a:t>
            </a:r>
            <a:endParaRPr lang="en-US" sz="9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добрые и дружелюбные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kind помогает рассказать о хороших людях вокруг нас. Ребёнок может сказать: People are kind. Это коротко, понятно и подходит для первого ответа на уроке.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Дружелюбные улыбки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friendly часто связано с улыбкой и тёплым приветствием. Фраза They smile and help показывает, что в стране приятно встречать людей и легко чувствовать себя спокойно.
</a:t>
            </a:r>
            <a:endParaRPr lang="en-US" sz="123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polite пригодится, когда нужно говорить о хороших манерах. Дети могут вспомнить, как важно здороваться, благодарить и говорить короткие вежливые фразы по-английски.
</a:t>
            </a:r>
            <a:endParaRPr lang="en-US" sz="122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helpful описывает тех, кто умеет поддержать и подсказать. Простая мысль People are helpful помогает детям говорить не только о местах, но и о характере людей.
</a:t>
            </a:r>
            <a:endParaRPr lang="en-US" sz="13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праздник в кругу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 — это время, когда семья собирается вместе, звучит музыка и все улыбаются. Дети могут увидеть подарки, торт и танцы. Фраза We celebrate with family звучит просто и очень тепло.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флаги и 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часто бывают флаги, сладости и весёлая музыка. Такие детали легко запомнить, потому что они яркие и радостные. Ребёнок может сказать: I like holidays and music.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танцуют и поют, праздник становится особенно запоминающимся. В изображении можно показать костюмы, угощение или весёлую сцену. Тогда слова holiday, festival, gift и cake сразу связываются с картинкой.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празднование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язык и английские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начинают с того, что уже знают на родном языке. Потом они находят простые английские слова и замечают, что многие идеи очень похожи.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 слово, читает его и произносит вслух, оно запоминается лучше. Так обучение идёт спокойно, без страха и без скуки.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новые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learn English и I can say simple words помогают почувствовать успех. Ребёнок видит, что может говорить по-английски о своём мире уже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своей стране по-английски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короткого ответа ученика 3 класса.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94001" y="3287325"/>
            <a:ext cx="409376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которую я люблю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soup подходит для тёплой домашней еды. Ребёнок может сказать: My family likes soup. Это короткая и удобная фраза для школьного ответа.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bread легко запомнить и легко произнести. Оно часто связано с завтраком или семейным обедом, поэтому дети быстро узнают его в речи и на картинке.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tea знакомо многим детям через семейные чаепития. Фраза I like tea показывает простую повседневную привычку и помогает говорить о домашнем уюте.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fruit, sweet и tasty помогают описать вкусную еду без сложных объяснений. Дети могут сказать: I like tasty food. Это звучит просто и очень естественно.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 яркие краски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музыка делают тему живой и весёлой. На картинке могут быть яркие цвета, народный костюм или узор. Тогда дети легко скажут: I like songs. I like bright colors.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 узор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помогает увидеть, как страна выглядит в красках и формах. Картинка с орнаментом, инструментом или красивым рисунком делает новые слова понятными. Так слово picture запоминается почти без усилий.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музыка и искусство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School, books and learning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 — это место, где мы учимся, читаем, слушаем учителя и открываем новые слова. Фраза I like my school помогает ребёнку сказать о знакомом месте просто и уверенно.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book, library и lesson помогают говорить о том, что помогает учиться. Можно сказать: I like books and lessons. Такие короткие фразы легко запомнить и повторить на уроке.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teacher и student показывают, кто есть в классе. Ученики могут сказать: My teacher is kind. Ясные слова о школе делают английский ближе к повседневной жизни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 and games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friend, play и fun помогают рассказать о том, что дети любят делать вместе. Фраза I like playing with friends звучит просто, а смысл у неё очень радостный.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игра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team, game и ball подходят для подвижных занятий и дворовых игр. Ученики легко говорят: We play in a team. Такие слова сразу вызывают интерес и желание отвечать.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о друзьях, он использует знакомые и тёплые слова. I have a friend. We have fun together. Эти фразы короткие, добрые и хорошо подходят для класса.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игр и дружбы особенно нравятся детям 8–10 лет, потому что они знакомы каждому. Английские слова здесь звучат не как задание, а как часть любимого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favorite place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у 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Моё любимое место — двор рядом с домом. Там растут деревья, и я люблю гулять после уроков. Я чувствую себя там спокойно и радостно, будто весь день стал немного лучше.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у 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Моё любимое место — парк возле реки. Там можно смотреть на воду, слушать птиц и бегать по дорожкам. Когда я прихожу туда с семьёй, я сразу улыбаюсь и отдыхаю.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2813" y="2088061"/>
            <a:ext cx="573975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for feelings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happy помогает сказать, что человеку хорошо и легко. Ребёнок может сказать: I am happy. Это простая фраза, которую удобно использовать на уроке и в разговоре о стране.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Proud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proud показывает тёплое чувство гордости. Фраза I am proud of my country помогает даже младшему школьнику сказать, что он уважает и любит своё родное место.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love очень подходит для коротких ответов о доме, семье и стране. Фраза I love my home звучит мягко и понятно, а ещё сразу передаёт добрые чувства.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Beautiful and nice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nice и beautiful помогают описывать то, что приятно видеть. Ребёнок может сказать: My country is beautiful. Такие слова делают ответ ярким, но остаются очень простыми.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a short answer in English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собрать короткую фразу о своей стране из знакомых слов и простых частей предложения.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we care for our country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заботимся о природе, страна остаётся красивой и приятной для жизни. Простая фраза We care for nature учит детей уважать деревья, воду и чистый воздух.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 делают город и село уютнее. Слова clean и help помогают детям понять: если не мусорить и убирать за собой, всем становится лучше и удобнее.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дом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home напоминает, что страна — это общий дом для людей. Фраза We respect our home показывает, что бережное отношение начинается с простых ежедневных дел.
</a:t>
            </a:r>
            <a:endParaRPr lang="en-US" sz="129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помогают друг другу, место, где они живут, становится дружелюбным. Добрые поступки и вежливые слова — это маленькие шаги, которые делают страну теплее.
</a:t>
            </a:r>
            <a:endParaRPr lang="en-US" sz="12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best things about my country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211924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любят свою страну за природу: леса, реки, парки и поля. Такие места приятно видеть, а ещё в них хочется гулять, отдыхать и слушать птиц.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776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делают страну особенной. Когда рядом есть вежливые, дружелюбные и отзывчивые люди, хочется улыбаться чаще и чувствовать себя спокойно даже в первый день в новом месте.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597" y="1211900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тоже может быть частью ответа о стране. Суп, хлеб, чай и другие знакомые блюда помогают связать английские слова с повседневной жизнью и семейными традициями.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419" y="1211925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семью и друзей. Музыка, танцы, подарки и угощение создают весёлое настроение, а дети легко запоминают новые слова, когда видят их в ярком событии.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240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книги и друзья тоже входят в то, что нравится в стране. Здесь ребёнок учится, играет и растёт, а значит каждый день приносит что-то важное.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193270"/>
            <a:ext cx="348761" cy="348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210" y="3372257"/>
            <a:ext cx="308444" cy="352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61763"/>
            <a:ext cx="348550" cy="3485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79643"/>
            <a:ext cx="348623" cy="27889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English words from the topic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city, town и village помогают назвать, где мы живём. Они дают основу для простых ответов и делают тему понятной даже начинающему ученику.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nature связано с лесом, рекой, парком и другими красивыми местами. Оно помогает говорить о том, что хочется беречь и замечать каждый день.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holiday, family и home помогают рассказать о тёплых моментах. С их помощью ребёнок может говорить о праздниках, доме и любимых семейных традициях.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 и kind полезны, когда нужно сказать о добрых людях. Они легко входят в короткие фразы и помогают описывать свою страну через отношения между людьми.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beautiful, happy, proud, tasty и lovely делают ответы ярче. Они помогают ребёнку не только назвать предмет, но и показать своё отношение к нему.
</a:t>
            </a:r>
            <a:endParaRPr lang="en-US" sz="9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simple sentence about my country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my country. Это самая простая фраза, с которой ребёнок может начать ответ. Она звучит уверенно и подходит для первого знакомства с темой.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красоте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country is beautiful. Эта модель помогает добавить одно прилагательное и сделать ответ чуть богаче, не усложняя его для младшего школьника.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the people and nature. Такая фраза показывает, что можно назвать сразу два любимых пункта. Она короткая, ясная и очень удобная для урока.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love my home. Эта простая фраза выражает тёплое чувство к месту, где живёт ребёнок. Её легко произнести, запомнить и использовать в ответе у доски.
</a:t>
            </a:r>
            <a:endParaRPr lang="en-US" sz="13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страна — мой дом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нравится детям за природу, людей, праздники, еду, школу и родной дом. Простые английские фразы помогают сказать об этом тепло, ясно и с маленькой гордостью.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2026-05-30T08:02:17Z</dcterms:created>
  <dcterms:modified xsi:type="dcterms:W3CDTF">2026-05-30T08:02:17Z</dcterms:modified>
</cp:coreProperties>
</file>