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многоугольники: равные стороны, равные углы и симметрия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стороны, равные углы и идеальная симметрия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тема «Правильные многоугольники»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узнаем, как распознать правильный многоугольник, находить его углы, периметр и площадь, а также связывать фигуру с окружностью и симметрией.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правильного многоугольника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829575" y="1607100"/>
            <a:ext cx="22842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стороны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13150" y="2012225"/>
            <a:ext cx="27006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правильного многоугольника все стороны одинаковой длины, поэтому его контур выглядит ровным и уравновешенным. Именно это свойство позволяет легко сравнивать такие фигуры между собой.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441558" y="1607100"/>
            <a:ext cx="22842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Выпуклая форма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025133" y="2012225"/>
            <a:ext cx="27006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многоугольник всегда выпуклый: его вершины не «вогнуты» внутрь, а лежат по одну сторону от каждой стороны. Это делает фигуру удобной для построений.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635570" y="1607100"/>
            <a:ext cx="22842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углы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219145" y="2012225"/>
            <a:ext cx="27006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внутренние углы у него тоже равны. Если хотя бы один угол отличается, фигура уже не считается правильной, даже если остальные признаки похожи.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869108" y="3047200"/>
            <a:ext cx="22842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фигуры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452683" y="3452325"/>
            <a:ext cx="27006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осей симметрии у правильного многоугольника совпадает с числом его сторон. Поэтому такие фигуры легко распознать по повторяющемуся, очень точному рисунку.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2063120" y="3047200"/>
            <a:ext cx="22842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окружностью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1646695" y="3452325"/>
            <a:ext cx="27006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правильного многоугольника одинаково удалён от всех вершин, поэтому его можно вписать в окружность. Вершины оказываются на одной и той же окружности.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43042" y="1145300"/>
            <a:ext cx="6458008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самые известные правильные фигуры и увидим, как меняются число сторон, симметрия и применение.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примеры правильных многоугольников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сторон у правильного многоугольника, тем сильнее он похож на окружность и тем плавнее выглядит его контур.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0104" y="1073548"/>
            <a:ext cx="3927150" cy="185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53720" y="1073548"/>
            <a:ext cx="3927150" cy="185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Равносторонний треугольник и квадрат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514355" y="4762976"/>
            <a:ext cx="295425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856172" y="3109175"/>
            <a:ext cx="3461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с тремя равными сторонами
</a:t>
            </a:r>
            <a:endParaRPr lang="en-US" sz="1306" dirty="0"/>
          </a:p>
        </p:txBody>
      </p:sp>
      <p:sp>
        <p:nvSpPr>
          <p:cNvPr id="14" name="Text 3"/>
          <p:cNvSpPr txBox="1"/>
          <p:nvPr/>
        </p:nvSpPr>
        <p:spPr>
          <a:xfrm>
            <a:off x="856172" y="3570900"/>
            <a:ext cx="3461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Равносторонний треугольник выглядит особенно аккуратно: у него все стороны равны, а каждый угол равен 60°. Если провести оси симметрии, они пересекутся в одной точке, которая служит центром фигуры и помогает увидеть её равновесие.
</a:t>
            </a:r>
            <a:endParaRPr lang="en-US" sz="1120" dirty="0"/>
          </a:p>
        </p:txBody>
      </p:sp>
      <p:sp>
        <p:nvSpPr>
          <p:cNvPr id="15" name="Text 4"/>
          <p:cNvSpPr txBox="1"/>
          <p:nvPr/>
        </p:nvSpPr>
        <p:spPr>
          <a:xfrm>
            <a:off x="4769801" y="3109175"/>
            <a:ext cx="3461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как образец симметрии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4769801" y="3570900"/>
            <a:ext cx="3461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тоже относится к правильным многоугольникам: его стороны равны, а углы прямые и одинаковые. Через центр квадрата проходят оси симметрии, поэтому он часто используется в орнаментах, чертежах и разметке.
</a:t>
            </a:r>
            <a:endParaRPr lang="en-US" sz="116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зависит только от числа сторон и помогает быстро отличать одну правильную фигуру от другой.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угол правильного многоугольника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сторон, тем больше внутренний угол и тем ближе фигура по виду к окружности.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планиметрии; значения для n=3,4,5,6,8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величина показывает, как формула работает на конкретной фигуре и помогает быстро находить каждый угол.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720°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такова сумма внутренних углов правильного шестиугольника.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формула (n−2)·180°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правильного многоугольника по окружности
</a:t>
            </a:r>
            <a:endParaRPr lang="en-US" sz="2288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построения по делению окружности на равные дуги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2058873"/>
            <a:ext cx="3975900" cy="11284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показывают, как по одной стороне быстро получить периметр и использовать дополнительные данные для площади.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Сторона, периметр и площадь правильного многоугольника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известна длина стороны, периметр находится сразу; для площади нужны ещё апофема или радиус окружности.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планиметрии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5869" y="1073475"/>
            <a:ext cx="3927300" cy="18562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69485" y="1073475"/>
            <a:ext cx="3927300" cy="185626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Апофема, радиус описанной и вписанной окружности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871950" y="3109175"/>
            <a:ext cx="34935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центра к стороне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871950" y="3570900"/>
            <a:ext cx="34935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Апофема соединяет центр правильного многоугольника с серединой стороны и всегда идёт перпендикулярно ей. На рисунке она помогает увидеть, как фигура «держится» относительно своего центра и почему вписанная окружность касается всех сторон.
</a:t>
            </a:r>
            <a:endParaRPr lang="en-US" sz="1058" dirty="0"/>
          </a:p>
        </p:txBody>
      </p:sp>
      <p:sp>
        <p:nvSpPr>
          <p:cNvPr id="12" name="Text 4"/>
          <p:cNvSpPr txBox="1"/>
          <p:nvPr/>
        </p:nvSpPr>
        <p:spPr>
          <a:xfrm>
            <a:off x="4785575" y="3109175"/>
            <a:ext cx="34935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центра к вершине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5579" y="3570900"/>
            <a:ext cx="32976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описанной окружности идёт от центра к вершине многоугольника. Благодаря ему видно, что все вершины лежат на одной окружности, а сама фигура получается особенно точной и симметричной.
</a:t>
            </a:r>
            <a:endParaRPr lang="en-US" sz="121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одинаковой стороне форма с большим числом вершин даёт более длинную границу фигуры.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при одинаковой длине стороны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растёт пропорционально числу сторон, если длина стороны одинакова.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периметра правильного n-угольника P=na; школьный курс геометрии.
</a:t>
            </a:r>
            <a:endParaRPr lang="en-US" sz="95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7939" y="1085810"/>
            <a:ext cx="2761187" cy="349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и поворотная симметрия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 симметрии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правильного многоугольника осей симметрии столько же, сколько сторон. Они делят фигуру на равные части и проходят через вершины или середины сторон.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43287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Поворотное совпадение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43287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повернуть фигуру вокруг центра на угол 360°/n, она совместится сама с собой. Это признак строгой повторяемости формы.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624325" y="343858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и шестиугольник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24325" y="373467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квадрата шаг поворота равен 90°, а у правильного шестиугольника — 60°. Чем больше сторон, тем меньше угол поворота.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3432875" y="343858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3432875" y="373467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помогает распознавать фигуры, строить орнаменты и проверять правильность многоугольника по его расположению относительно центра.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Шестиугольная форма удобна там, где важно точно заполнить пространство и сохранить одинаковые расстояния между соседними элементами.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шестиугольник встречается часто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Шестиугольник сочетает плотную укладку, устойчивость и симметрию, поэтому широко используется в природе и технике.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геометрии; примеры из природных и технических объектов.
</a:t>
            </a:r>
            <a:endParaRPr lang="en-US" sz="95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7000" y="1226125"/>
            <a:ext cx="354375" cy="40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4318" y="1226125"/>
            <a:ext cx="405000" cy="40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49392" y="2993606"/>
            <a:ext cx="405000" cy="36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33003" y="1226125"/>
            <a:ext cx="405000" cy="405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33003" y="3011606"/>
            <a:ext cx="405000" cy="324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5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многоугольники в природе, архитектуре и технике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6241688" y="171398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Снежинки и узоры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6241688" y="213134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природных и декоративных рисунках правильные многоугольники создают чёткий повторяющийся ритм, который легко заметить и продолжить в орнаменте.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624318" y="171398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Пчелиные соты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624318" y="213134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Шестиугольные ячейки помогают пчёлам рационально использовать воск и заполнять пространство без пустот, сохраняя одинаковую форму каждой ячейки.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Дорожные знаки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знаки и элементы разметки используют правильные формы, чтобы их было легко распознать, а изображение выглядело аккуратно и симметрично.
</a:t>
            </a:r>
            <a:endParaRPr lang="en-US" sz="900" dirty="0"/>
          </a:p>
        </p:txBody>
      </p:sp>
      <p:sp>
        <p:nvSpPr>
          <p:cNvPr id="22" name="Text 8"/>
          <p:cNvSpPr txBox="1"/>
          <p:nvPr/>
        </p:nvSpPr>
        <p:spPr>
          <a:xfrm>
            <a:off x="3433003" y="171398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Плитка и мозаика
</a:t>
            </a:r>
            <a:endParaRPr lang="en-US" sz="1100" dirty="0"/>
          </a:p>
        </p:txBody>
      </p:sp>
      <p:sp>
        <p:nvSpPr>
          <p:cNvPr id="23" name="Text 9"/>
          <p:cNvSpPr txBox="1"/>
          <p:nvPr/>
        </p:nvSpPr>
        <p:spPr>
          <a:xfrm>
            <a:off x="3433003" y="213134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Квадраты и другие правильные фигуры удобно укладывать рядами, потому что они плотно соединяются и образуют ровные покрытия без щелей.
</a:t>
            </a:r>
            <a:endParaRPr lang="en-US" sz="900" dirty="0"/>
          </a:p>
        </p:txBody>
      </p:sp>
      <p:sp>
        <p:nvSpPr>
          <p:cNvPr id="24" name="Text 10"/>
          <p:cNvSpPr txBox="1"/>
          <p:nvPr/>
        </p:nvSpPr>
        <p:spPr>
          <a:xfrm>
            <a:off x="3433003" y="3458962"/>
            <a:ext cx="3836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механизмов
</a:t>
            </a:r>
            <a:endParaRPr lang="en-US" sz="1100" dirty="0"/>
          </a:p>
        </p:txBody>
      </p:sp>
      <p:sp>
        <p:nvSpPr>
          <p:cNvPr id="25" name="Text 11"/>
          <p:cNvSpPr txBox="1"/>
          <p:nvPr/>
        </p:nvSpPr>
        <p:spPr>
          <a:xfrm>
            <a:off x="3433004" y="3876325"/>
            <a:ext cx="36078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Гайки, болты и отдельные детали приборов часто имеют правильную форму, потому что она удобна для соединения, поворота и точного изготовления.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одной и той же стороне фигуры с большим числом сторон занимают заметно больше места вокруг центра.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правильных фигур при одинаковой стороне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обычно увеличивается с числом сторон, потому что контур становится ближе к кругу.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формулам площади правильных многоугольников; школьный курс геометрии.
</a:t>
            </a:r>
            <a:endParaRPr lang="en-US" sz="95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определить, является ли многоугольник правильным
</a:t>
            </a:r>
            <a:endParaRPr lang="en-US" sz="2257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признаков правильного многоугольника по его сторонам, углам и симметрии.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3435" y="1145300"/>
            <a:ext cx="7997223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признаки должны совпадать, чтобы фигура считалась правильной.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правильных и неправильных многоугольников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нарушен хотя бы один основной признак, многоугольник уже нельзя назвать правильным.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сторон, тем меньше этот угол и тем плавнее выглядит фигура, приближаясь к окружности.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360°/n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угол поворота, при котором правильный многоугольник совмещается сам с собой.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поворотной симметрии правильных многоугольников; школьный курс геометрии.
</a:t>
            </a:r>
            <a:endParaRPr lang="en-US" sz="102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3200" y="2007778"/>
            <a:ext cx="2681296" cy="23827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534300" y="680025"/>
            <a:ext cx="2560500" cy="12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 правильные многоугольники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748025" y="5682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Определить n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748025" y="796839"/>
            <a:ext cx="4919100" cy="3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выясняют, сколько сторон у фигуры. Это позволяет сразу выбрать нужные формулы для суммы углов, одного угла и периметра.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3748025" y="38502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свойства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748025" y="4078839"/>
            <a:ext cx="4919100" cy="3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необходимости обращаются к симметрии, апофеме и окружности. Эти признаки помогают убедиться, что фигура действительно правильная.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3748025" y="30297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Использовать периметр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748025" y="3258339"/>
            <a:ext cx="4919100" cy="3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известна длина стороны, периметр находят по формуле P=na. Это особенно удобно в практических задачах и чертежах.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3748025" y="22092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Вычислить один угол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3748025" y="2437839"/>
            <a:ext cx="4919100" cy="3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многоугольник правильный, сумму делят на число сторон. Так получают величину каждого внутреннего угла без лишних построений.
</a:t>
            </a:r>
            <a:endParaRPr lang="en-US" sz="900" dirty="0"/>
          </a:p>
        </p:txBody>
      </p:sp>
      <p:sp>
        <p:nvSpPr>
          <p:cNvPr id="20" name="Text 10"/>
          <p:cNvSpPr txBox="1"/>
          <p:nvPr/>
        </p:nvSpPr>
        <p:spPr>
          <a:xfrm>
            <a:off x="3748025" y="13887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сумму углов
</a:t>
            </a:r>
            <a:endParaRPr lang="en-US" sz="1000" dirty="0"/>
          </a:p>
        </p:txBody>
      </p:sp>
      <p:sp>
        <p:nvSpPr>
          <p:cNvPr id="21" name="Text 11"/>
          <p:cNvSpPr txBox="1"/>
          <p:nvPr/>
        </p:nvSpPr>
        <p:spPr>
          <a:xfrm>
            <a:off x="3748025" y="1617339"/>
            <a:ext cx="4919100" cy="3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применяют формулу (n−2)·180°. Она подходит для любого выпуклого многоугольника и даёт основу для дальнейших вычислений.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многоугольники вокруг нас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многоугольники соединяют точность, симметрию и удобные формулы. Они помогают решать задачи, строить чертежи и понимать, почему многие объекты выглядят так гармонично.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2026-05-29T04:28:07Z</dcterms:created>
  <dcterms:modified xsi:type="dcterms:W3CDTF">2026-05-29T04:28:07Z</dcterms:modified>
</cp:coreProperties>
</file>