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мнения на английском языке в 7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своё мнение ясно, вежливо и по образцу.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школьном английском нужны мнения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пригодится на ответах у доски, в обсуждении текста, в парной работе и мини-дискуссиях. Простые фразы вроде I think… и In my opinion… помогают говорить уверенно и понятно в реальных учебных ситуациях.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мнение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 — это то, как человек сам оценивает предмет, событие или идею. У разных людей мнения могут не совпадать, потому что они опираются на опыт, вкусы и интересы.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точка зрения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нельзя доказать как единственную истину. Оно выражает отношение говорящего, а не точную информацию. Поэтому два ученика могут по-разному оценить одну и ту же школьную тему.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проверяется как факт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мнение влияют любимые занятия, привычки, семья и то, что человеку кажется важным. Именно поэтому один ученик любит спорт, а другой считает более интересным чтение.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человека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think school uniform is useful показывает мнение, потому что передаёт личную оценку формы. Здесь нет проверяемого факта, только мнение говорящего о её пользе.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высказывания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мнение помогает не путать личную оценку с фактами и строить ответы точнее. Это особенно полезно в обсуждениях о школе, друзьях, фильмах и хобби.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7263"/>
            <a:ext cx="3765900" cy="1871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Факт, мнение и причина: в чём разница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типа высказываний: проверяемый факт, личное мнение и объяснение, которое делает мнение понятнее.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проверить, мнение — нет, а причина помогает слушателю понять, почему говорящий так считает.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Stating opinions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хорошее предложение с мнением
</a:t>
            </a:r>
            <a:endParaRPr lang="en-US" sz="266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начинается с понятной темы: о чём именно говорит ученик. Это может быть школа, спорт, книги или фильмы. Чёткое начало помогает слушателю сразу понять направление мысли.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тема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темы важно назвать свою позицию и сразу добавить объяснение. Модели I think… because… или In my opinion… because… делают ответ коротким, ясным и удобным для 7 класса.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мнение и причина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высказывание звучит естественно в паре: один ученик говорит мнение, другой слушает и может задать вопрос. Так тренируется не только речь, но и умение поддерживать диалог.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разговором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ответ с мнением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устного ответа по 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1800" y="1924325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5825" y="1924325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502175"/>
            <a:ext cx="404250" cy="46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с которых удобно начинать мнение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и частая фраза для школьного ответа. Она звучит естественно, сразу показывает личную точку зрения и подходит почти для любой темы на уроке английского.
</a:t>
            </a:r>
            <a:endParaRPr lang="en-US" sz="996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think…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немного серьёзнее и часто звучит в более продуманных ответах. Она тоже ясно указывает, что дальше идёт личное мнение, а не факт.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believe…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вариант для письменных и устных заданий. Фраза звучит вежливо и помогает ученику аккуратно представить свою позицию в обсуждении или мини-дискуссии.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opinion…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 понятное начало, которое подчёркивает личный взгляд говорящего. Его удобно использовать в простых ответах, особенно когда нужно говорить быстро и без лишних слов.
</a:t>
            </a:r>
            <a:endParaRPr lang="en-US" sz="976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me…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подходит, когда ученик выражает осторожное мнение или не уверен полностью. Она делает ответ мягче, но всё равно показывает личную оценку ситуации.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guess…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мнение убедительнее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лучше всего работают ответы, где мысль не только названа, но и понятна собеседнику. Особенно важно не останавливаться на одной фразе.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рекомендаций по устной речи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примеры делают мнение убедительным, а структура и вежливость помогают услышать его без напряжения.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слушать мнение другого человека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на секунду остановиться и дослушать собеседника до конца. Это помогает понять главную мысль и не перебивать одноклассника во время разговора.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паузу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реакции I see your point. или I understand. показывают, что вы слушаете и уважаете чужую позицию. Такие фразы делают диалог спокойным и дружелюбным.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внимание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мнение звучит не совсем ясно, можно задать вопрос: Really? Why do you think so? Это помогает продолжить разговор и узнать больше о точке зрения другого человека.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мысль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вы не согласны, важно сохранять доброжелательный тон и не спорить резко. Уважительная реакция делает школьное общение более естественным и безопасным.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спокойно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не согласиться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того, что покажите уважение к чужой идее: I see your point, but… или I understand, but… Такой старт делает несогласие мягким и спокойным.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признать мысль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объясните, почему вы думаете иначе. Даже одно простое предложение делает ответ сильнее и показывает, что несогласие основано не на эмоции, а на причине.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короткую причину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коротко выразите свою позицию: I’m not sure I agree because… или I have a different opinion. Так собеседник сразу понимает вашу точку зрения без лишней резкости.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сказать своё мнение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argument sounds most convincing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факт делают ответ понятнее, а цитата показывает опору на источник. Простое мнение без объяснения звучит слабее и требует дополнительной поддержки.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урока английского языка; авторская оценка убедительности, 2025.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становятся убедительнее, когда к личной позиции добавлены доказательство и объяснение.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when stating opinions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называют личную оценку фактом. Из-за этого ответ звучит неточно и сбивает слушателя с толку, особенно когда нужно объяснить, почему мысль является именно мнением.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факт и мнение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без вежливого вступления могут звучать грубо. Лучше сначала показать позицию спокойно, а затем добавить причину, чтобы разговор в классе оставался уважительным и понятным.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резкое начало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несколько раз говорит только I think, ответ кажется бедным. Нужны разные слова и хотя бы короткое объяснение, чтобы мнение выглядело осмысленным и завершённым.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одну фразу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выбирают трудные выражения, но теряют смысл. Для ответа важнее простые и точные слова, которые легко понять одноклассникам и учителю без дополнительных уточнений.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вместо ясности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без причины звучит незавершённо. Когда ученик не объясняет свою позицию и не приводит пример, ответ выглядит слишком коротким и менее убедительным для обсуждения.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Забывать про reason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4760" y="1345200"/>
            <a:ext cx="415458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that help and words that weaken an opinion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делают ответ ясным, а резкие или слишком общие выражения ослабляют диалог.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модели для выражения мнения на уроках английского языка.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 вежливые выражения помогают объяснить позицию, а категоричные слова мешают спокойному обсуждению.
</a:t>
            </a:r>
            <a:endParaRPr lang="en-US" sz="16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answer a discussion question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устного ответа для урока английского языка в 7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Opinions at school, at home, and in hobbies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English ученики выбирают лучший способ выучить новые слова, а на Literature спорят о герое рассказа. Каждый отвечает коротко, но старается объяснить свою точку зрения. Такой разговор помогает не только говорить, но и слушать других.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идёт обсуждение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мнение важно, когда выбирают фильм на вечер, книгу для чтения или кружок на выходные. Ребёнок учится спокойно предлагать свой вариант и уважать выбор других. В таких ситуациях английские фразы легко переносятся в обычную жизнь.
</a:t>
            </a:r>
            <a:endParaRPr lang="en-US" sz="1057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нужно мнение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проекта группа учеников обсуждает спорт, игры и свободное время, чтобы найти общее решение. Один предпочитает футбол, другой — настольные игры, третий — музыку. Вежливое мнение помогает договориться и не испортить работу команды.
</a:t>
            </a:r>
            <a:endParaRPr lang="en-US" sz="972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школьный проект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teenagers express opinions most often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 особенно полезны для тренировки: здесь легко использовать готовые фразы и отвечать по теме без длинной подготовки.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частотности ситуаций для темы speaking; без эмпирической статистики.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звучит чаще всего в разговоре с друзьями и на уроке, поэтому именно эти ситуации стоит отрабатывать в первую очередь.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opinion and extended opinion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мнение содержит одну позицию и одну причину. Оно удобно в классе, когда нужно ответить быстро, понятно и без лишних деталей, но при этом показать свою точку зрения.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вариант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подходит для вопросов с ограниченным временем, парной работы и простых заданий. В нём важно не перегружать ответ, а сразу показать тему, мнение и основное объяснение.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его хватает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Развёрнутое мнение добавляет пример и вывод. Оно помогает показать, что ученик умеет не только назвать позицию, но и пояснить её через жизненную или школьную ситуацию.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ответ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нужен ответ на 2–4 предложения. Это достаточно для ясного мнения, одной причины и примера, если задание не требует длинного рассуждения.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на уроке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56160"/>
            <a:ext cx="434400" cy="34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Respecting different views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до конца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выслушать мысль одноклассника, не перебивая. Это помогает понять смысл ответа и спокойно подготовить свою реакцию без лишнего напряжения в диалоге.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причины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думают по-разному из-за опыта, интересов и привычек. Понимание этого помогает не спорить резко, а принимать чужую позицию как допустимую.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Соглашаться частично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принять часть идеи и при этом остаться при своём мнении. Такая реакция звучит вежливо и показывает, что разговор идёт на равных.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и группе каждый ученик может предложить свой вариант решения. Уважение делает обсуждение спокойным и помогает классу быстрее договориться о совместном ответе.
</a:t>
            </a:r>
            <a:endParaRPr lang="en-US" sz="11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model for a strong opinion answer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схема для устного ответа, мини-диалога и письменного упражнения по теме stating opinions.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opinions need reasons and respect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убедительное мнение ясно показывает позицию, опирается на причину и пример и звучит вежливо. Для семиклассника это основа уверенного ответа на уроке и в обычном разговоре.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2026-05-31T00:12:45Z</dcterms:created>
  <dcterms:modified xsi:type="dcterms:W3CDTF">2026-05-31T00:12:45Z</dcterms:modified>
</cp:coreProperties>
</file>