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с плодами и семенами — главные обитатели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(цветковые): главные особенности и значение
</a:t>
            </a:r>
            <a:endParaRPr lang="en-US" sz="353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140 миллионов лет назад появились первым покрытосеменные. Их цветки и плоды помогли им быстро распространиться, вытеснив голосеменные в экосистемах, а взаимодействие с насекомыми увеличило их разнообразие.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покрытосеменных и их быстрый рост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защищают внутренние части цветка, сохраняя бутон от повреждений до раскрытия.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привлекают опылителей ярким цветом и запахом, обеспечивая успешное опыление.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производят пыльцу — мужские клетки, необходимые для оплодотворения.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принимает пыльцу и развивается в места образования семян после опыления.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 и их функции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500" y="2398540"/>
            <a:ext cx="1979700" cy="17341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9050" y="3097414"/>
            <a:ext cx="1979700" cy="1734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2575" y="2557292"/>
            <a:ext cx="1979700" cy="1734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625" y="1615988"/>
            <a:ext cx="1979700" cy="17341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62844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покрытосеменных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03987" y="1633250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великаны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дуб — типичные представители деревьев, чьи мощные стволы и кроны создают основу лесных экосистем и служат укрытием для многих животных.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038" y="2328925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в садах и лесах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 и смородина — часто встречающиеся кустарники, обеспечивающие нас яркими ягодами и красивыми цветами, которые привлекают опылителей.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722588" y="1793712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овёс — жизненно важные травы, выращиваемые для пищевых нужд человека, они занимают огромные пространства в сельском хозяйстве.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852613" y="853137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и лотос — растения, приспособленные к жизни на воде, с крупными листьями и цветками, которые плавают и привлекают опылителей.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04555"/>
            <a:ext cx="3962400" cy="1882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признаков двух главных групп покрытосеменных.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помогают распознавать и классифицировать растения.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учебники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однодольных и двудольных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опыления и их особенности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
</a:t>
            </a:r>
            <a:pPr algn="l" indent="0" marL="0">
              <a:lnSpc>
                <a:spcPct val="130039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перелетают с цветка на цветок, собирая нектар и перенося пыльцу, благодаря яркой окраске и аромату цветов, которые к ним приспособлены.
</a:t>
            </a:r>
            <a:endParaRPr lang="en-US" sz="1211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ветром
</a:t>
            </a:r>
            <a:pPr algn="l" indent="0" marL="0">
              <a:lnSpc>
                <a:spcPct val="130039"/>
              </a:lnSpc>
              <a:buNone/>
            </a:pPr>
            <a:r>
              <a:rPr lang="en-US" sz="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берёза и рожь, выпускают лёгкую пыльцу, которую ветер разносит на большие расстояния, благодаря длинным тычинкам и отсутствию ярких лепестков.
</a:t>
            </a:r>
            <a:endParaRPr lang="en-US" sz="1233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опыление водой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покрытосеменных используют воду для переноса пыльцы, но это встречается редко и требует особых адаптаций цветков.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покрытосеменного растения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от взрослого растения до нового зародыша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плодов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плода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развивается из завязи цветка и защищает семена от высыхания и повреждений.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виноград содержат сочную мякоть, привлекающую животных для распространения семян.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 орехи имеют твердые оболочки, которые защищают семена до их прорастания.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распределения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разносятся животными, ветром или водой, что способствует расселению растений.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составляют большую часть растительности, обеспечивая еду и убежище для животных.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веществ и регулируют состав воздуха, поддерживая экологическое равновесие.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предотвращают эрозию почвы, укрепляя её корнями и сохраняя плодородие.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покрытосеменных в экосистемах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источник пищи и лекарств
</a:t>
            </a:r>
            <a:endParaRPr lang="en-US" sz="1962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Злаки, такие как пшеница и рис, а также овощи и фрукты, поставляют людям важные калории и витамины.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Наперстянка помогает лечить болезни сердца, ромашка применяется при воспалениях, а кора ивы — источник аспирина.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обеспечивают не только питание, но и сырьё для медицины, сохраняющей здоровье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красители и ароматические вещества из цветковых растений используют в парфюмерии, косметологии и изготовлении пищевых добавок, раскрывая экономический потенциал природных ресурсов.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Масла, извлекаемые из подсолнечника, сои и других масличных культур, применяются в пищевой промышленности, косметике и химической промышленности, обеспечивая широкий спектр товаров.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и лиственных покрытосеменных деревьев используется в строительстве, мебели и производстве бумаги, обеспечивая важные материалы для различных отраслей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Текстильные волокна из растения льна и хлопчатника служат сырьём для производства одежды, технических тканей и изделий домашнего текстиля, поддерживая текстильную промышленность.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покрытосеменных для хозяйства и промышленности
</a:t>
            </a:r>
            <a:endParaRPr lang="en-US" sz="229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видов в тропических регионах связано с благоприятным климатом и обилием экосистем, способствующих развитию флоры.
</a:t>
            </a:r>
            <a:endParaRPr lang="en-US" sz="120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видового разнообразия покрытосеменных сосредоточена в тропиках, что подчёркивает их важность для глобального биоразнообразия.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и базы данных растений,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распределение видов покрытосеменных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уникальный орган, повышающий эффективность опыления за счёт привлечения насекомых и обеспечения точного переноса пыльцы.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 покрытосеменных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выполняют защитную функцию для семян и способствуют их распространению различными способами, увеличивая шансы на успешное прорастание.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адаптаций позволяет покрытосеменным занимать широкий спектр экологических ниш в самых разных климатических зонах.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растения покрытосеменных: Венерина мухоловка и Раффлезия
</a:t>
            </a:r>
            <a:endParaRPr lang="en-US" sz="2222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мухоловка: ловушка для насекомых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хищное растение ловит мух с помощью специальных ловушек на листьях, получая дополнительное питание в условиях бедной почвы. Такой механизм помогает выживать в неблагоприятных условиях.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Раффлезия: гигантский цветок-паразит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 имеет листьев и корней, паразитирует на корнях других растений, выпускает очень крупный цветок до одного метра в диаметре с характерным запахом, привлекающим насекомых-опылителей.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одуванчика оснащены лёгкими «парашютиками», которые позволяют им переноситься ветром на большие расстояния.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Кокосы распространяются по воде благодаря способности держаться на поверхности и плавать до нового места прорастания.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переносят семена, поедая сочные плоды, такие как ежевика или собирая жёлуди, что способствует распространению растений.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плоды, например фасоль или горох, самостоятельно раскрываются, разбрасывая семена на окружающую территорию.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 покрытосеменных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5141" y="1661225"/>
            <a:ext cx="3327218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покрытосеменных с примерами растений и их особенностями, важными в природе и для человека.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семейств покрытосеменных отражает широкий спектр экологических и хозяйственных значений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2022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семейства покрытосеменных: представители и особенности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617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6172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83565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 мировой культуре и искусстве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декоративное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широко изображаются в картинах и орнаментах, например, подсолнечники Ван Гога вдохновляют художников по всему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часто служит символом и мотивом в стихах и сказках, олицетворяя красоту и временность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символика 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культурах различных народов цветы как лотос или лилия имеют сакральное значение и используются в ритуалах и праздниках.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вырубка лесов приводят к утрате естественных местообитаний многих цветковых растений.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антропогенные изменения вызывают сокращение популяций редких видов, требуя срочных мер по их защите и сохранению.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биоразнообразию покрытосеменных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помогают создавать сорта с повышенной устойчивостью к болезням и неблагоприятным условиям.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Углублённый анализ фотосинтеза и микросимбионтов расширяет понимание жизненных процессов и взаимосвязей растений с окружающей средой.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и молекулярная систематика раскрывают эволюционные связи и помогают восстановить историю происхождения покрытосеменных.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области биологии покрытосеменных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играют ключевую роль в природе, экономике и культуре, и их сохранение необходимо для устойчивого будущего человечества и биосферы.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покрытосеменные — основа жизни и культуры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2026-05-08T16:36:53Z</dcterms:created>
  <dcterms:modified xsi:type="dcterms:W3CDTF">2026-05-08T16:36:53Z</dcterms:modified>
</cp:coreProperties>
</file>