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Ориентировка во времени: раньше, позже, сначала, потом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 порядок событий и действий в жизни, сказках и заданиях.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первокласснику важны слова времени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не путать действия, правильно выполнять задания и понимать, что было первым, а что произошло потом — как в школе, так и дома.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72911" y="1429640"/>
            <a:ext cx="403725" cy="461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 потом — два шага в порядке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действия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«сначала» показывает первый шаг в цепочке. С ним легко понять, с чего начинается дело: открыть тетрадь, надеть куртку или прочитать задание.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дня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надевают куртку, потом выходят из дома. Сначала открывают учебник, потом читают. Сначала собирают карандаши, потом убирают их в пенал.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66169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следом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266169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«потом» подсказывает, что событие идёт после первого. Оно помогает не перепутать порядок, когда нужно описать последовательность шагов без спешки и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и позже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«Раньше» говорит о событии, которое случилось до другого. Это удобно, когда нужно сравнить два момента и понять, что произошло первым, а что — следом.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«Позже» показывает событие после другого. Утро раньше вечера, а завтрак раньше обеда. Такие сравнения помогают быстро разложить день по правильным местам.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дел в школьный день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просыпается, умывается, завтракает и собирает портфель. Это начало дня, когда всё идёт по знакомому порядку.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 слушает учителя, выполняет задания и отвечает на вопросы. Затем наступает перемена, а потом снова начинается урок.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заканчивается спокойными делами: можно почитать, поиграть и подготовиться ко сну. Так порядок помогает завершить день без спешки.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бывают обед, домашнее задание и отдых. Каждое дело занимает своё время и не любит путаницу.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найти, что было сначала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 порядок событий в рассказе или задании.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Слова-помощники в рассказе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«Сначала» открывает историю и сразу показывает первый шаг. С ним слушатель понимает, с чего всё началось, и не теряется уже в самом начале.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«Потом» помогает двигаться дальше по сюжету. Оно соединяет события так, будто держит их за руку и ведёт по верной дорожке.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«После этого» и «наконец» показывают продолжение и завершение. Если поставить их не по местам, рассказ станет путаным, как портфель после контрольной.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раньше вечера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раньше всех остальных частей суток. Потом идёт день, а после него наступает вечер. Так можно понять порядок даже без часов и стрелок.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знает части суток, ему легче ориентироваться в обычных делах. Он понимает, когда пора вставать, когда учиться и когда отдыхать.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дело начинается раньше, а другое — позже, порядок становится понятным без догадок. Это помогает выбрать верный ответ в задаче.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9:00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урок, начавшийся в это время, был раньше урока, который стартовал позже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 задания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рассказать о действиях по порядку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удобно строить по простому плану: начало, продолжение и завершение.
</a:t>
            </a:r>
            <a:endParaRPr lang="en-US" sz="151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Раньше и позже в школе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сначала слушают объяснение учителя, потом выполняют задание в тетради, а позже проверяют, всё ли получилось правильно и аккуратно.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математики порядок особенно важен: сначала читают условие, потом думают над решением, а затем записывают ответ без лишней спешки.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сначала играют или разговаривают с друзьями, потом по сигналу быстро строятся в ряд, чтобы вовремя вернуться в класс.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перепутать порядок дел, задание станет труднее. Поэтому школьнику полезно каждый раз спрашивать себя: что было раньше, а что позже?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времени помогают рассказу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 в сказке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герой выходит из дома и отправляется в путь. Потом он встречает нового друга или находит подсказку, которая помогает продолжить дорогу. Так читатель легко понимает, с чего началось приключение.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истории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 сказке появляется трудность: нужно пройти лес, найти ключ или разгадать загадку. Временные слова подсказывают, что события идут одно за другим, а не все сразу. Из-за этого сюжет становится ясным.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без путаницы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герой справляется с испытанием и возвращается домой. Важно, что слово «наконец» показывает конец цепочки событий. Тогда пересказ звучит спокойно, понятно и по-настоящему сказочно.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слова 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1659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событие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01675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смотрит на все действия и находит самое раннее. Это помогает понять, с какого момента начинается рассказ или задание.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954484" y="328425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моментов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954500" y="376577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говорят «раньше» и «позже», важно сравнить события между собой. Так легче понять, что произошло до другого события, а что — после него.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5380721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5380738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ребёнок пересказывает цепочку ещё раз и убеждается, что ничего не пропущено. Если порядок звучит понятно, значит ответ выбран верно.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2527896" y="1319800"/>
            <a:ext cx="2295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идёт следом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2527913" y="1801325"/>
            <a:ext cx="25176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нужно определить, какое действие случилось после первого. Если спешить, можно перепутать порядок, поэтому лучше проверять шаг за шагом.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последовательности событий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берётся из короткого рассказа, режима дня или задания, где нужно назвать действия по порядку.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слова в сказках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становится понятнее, когда события идут по порядку: сначала герой уходит из дома, потом встречает помощника. Читателю легко следить за дорогой и не терять нить сюжета.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пересказе звучит слово «наконец», сразу ясно, что история приближается к завершению. Это удобно и для памяти, и для ответа у доски — сказка не путается, как клубок ниток.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помогают заметить середину истории: позже появляется трудность, а затем находится решение. Так ребёнок понимает, что одно событие ведёт к следующему, как ступеньки на лестнице.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примеры из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дела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чистят зубы, потом завтракают и только после этого собирают портфель. Такой порядок помогает не забыть важные дела и начать день спокойно, без беготни и лишней суеты.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задания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задание, потом рисуют, считают или пишут ответ. Если действовать по порядку, ошибка встречается реже, а работа получается аккуратной и понятной для проверки.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038" y="1397111"/>
            <a:ext cx="526500" cy="526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4538" y="1384361"/>
            <a:ext cx="483000" cy="55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44538" y="3227236"/>
            <a:ext cx="483000" cy="55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помогают проверить себя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сначала?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найти самое первое действие. Когда ребёнок отвечает на него, он сразу видит начало цепочки и легче строит рассказ по порядку.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раньше?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помощью этого вопроса учит замечать, что произошло до другого события. Это удобно, когда нужно сопоставить два момента одного дня.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потом?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вопрос показывает, какое событие идёт следом. Он особенно полезен, если действий много и нужно не потерять ни одного шага.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было позже?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вопрос помогает проверить конец последовательности. Ребёнок смотрит, что случилось после остальных действий, и отвечает точно, без спешки.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цепочка времени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построена по обычному утреннему распорядку школьника: одно действие плавно переходит в следующее.
</a:t>
            </a:r>
            <a:endParaRPr lang="en-US" sz="151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времени помогают не путать события и понимать, что произошло первым, а что случилось следом. Это полезно в рассказах, заданиях и обычной речи.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умеет назвать события по порядку, ему легче объяснить ответ, пересказать историю и не потеряться в длинной цепочке дел.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такие слова нужны каждый день: на уроках, в чтении, в пересказе и в выполнении заданий. Они словно маленькие указатели на дороге.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«Сначала» и «потом» показывают порядок действий, а «раньше» и «позже» помогают сравнивать события. Благодаря им мысль звучит ясно и аккуратно.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просто: порядок важнее спешки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первое действие, потом — следующее. Раньше происходит до другого события, позже — после него. Эти слова помогают говорить понятно, думать аккуратно и уверенно выполнять задания.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2026-05-20T12:47:03Z</dcterms:created>
  <dcterms:modified xsi:type="dcterms:W3CDTF">2026-05-20T12:47:03Z</dcterms:modified>
</cp:coreProperties>
</file>