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расширяют горизонты, развивают межкультурное понимание и личностный рост.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Путешествия: ключевые темы и значение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значение путешествий сегодня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сопровождают человечество с древности, проходя путь от миграций до современного глобального туризма с миллиардами международных поездок. Они формируют экономику, образование и мировосприятие молодёжи.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Культурный туризм подразумевает посещение достопримечательностей, музеев и исторических памятников для глубокого знакомства с наследием разных народов.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современного туризма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Экологический туризм развивается в природных заповедниках и национальных парках, фокусируется на сохранении окружающей среды и взаимодействии с природой.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Экстремальный туризм предлагает активные виды спорта, такие как альпинизм и дайвинг, привлекая любителей острых ощущений и физических вызовов.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Гастрономический и медицинский туризм позволяет исследовать кухни разных стран и получать лечебные процедуры за рубежом, сочетая удовольствие и заботу о здоровье.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7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туризма на мировую экономику
</a:t>
            </a:r>
            <a:endParaRPr lang="en-US" sz="3175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— двигатель мировой экономики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Туристическая отрасль приносит более 1,5 триллионов долларов в год и создает свыше 320 миллионов рабочих мест, что особенно важно для занятости молодежи.
</a:t>
            </a:r>
            <a:endParaRPr lang="en-US" sz="1700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малого бизнеса в туристических регионах
</a:t>
            </a:r>
            <a:pPr algn="l" indent="0" marL="0">
              <a:lnSpc>
                <a:spcPct val="90000"/>
              </a:lnSpc>
              <a:buNone/>
            </a:pPr>
            <a:r>
              <a:rPr lang="en-US" sz="150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предприниматели получают стимул для роста благодаря увеличению спроса на услуги, что улучшает экономическую ситуацию и качество жизни в популярных направлениях.
</a:t>
            </a:r>
            <a:endParaRPr lang="en-US" sz="1509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Инвестиции в инфраструктуру для туризма
</a:t>
            </a:r>
            <a:pPr algn="l" indent="0" marL="0">
              <a:lnSpc>
                <a:spcPct val="90000"/>
              </a:lnSpc>
              <a:buNone/>
            </a:pPr>
            <a:r>
              <a:rPr lang="en-US" sz="150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Обновление дорог, отелей и транспортных систем напрямую связано с туризмом, облегчая доступ к курортам и историческим местам и стимулируя региональное развитие.
</a:t>
            </a:r>
            <a:endParaRPr lang="en-US" sz="1509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туристические направления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и Испания остаются лидерами по количеству туристов благодаря богатому культурному наследию и хорошо развитой инфраструктуре.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США и Китай привлекают миллионы туристов разнообразием природных и культурных достопримечательностей, а также эффективной транспортной сетью.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Италия славится своим историческим центром, кухней и природным разнообразием, что делает её популярным выбором для путешественников разных интересов.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Динамика международных поездок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Пандемия COVID-19 значительно сократила поток туристов, но в 2022 году наблюдается устойчивое восстановление.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свидетельствуют о высокой чувствительности туризма к глобальным кризисам и постепенном возвращении к докризисным показателям.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Всемирная туристская организация ООН (UNWTO), 2023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5770" y="1080502"/>
            <a:ext cx="2722500" cy="20179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9070" y="1080502"/>
            <a:ext cx="2722500" cy="20179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20745" y="1080502"/>
            <a:ext cx="2722500" cy="201794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5712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ставят перед человеком новые задачи, требующие анализа и принятия решений, что способствует формированию гибкости мышления и самообучению.
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712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критического мышления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5711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 с представителями разных культур улучшает навыки межличностного взаимодействия, учит учитывать разные точки зрения и расширяет языковой запас.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35711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коммуникативных навыков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1429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Погружение в языковую среду во время поездок повышает уровень владения иностранными языками, что особенно важно для старшеклассников в образовательном процессе.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1429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языковых компетенций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00925" y="326250"/>
            <a:ext cx="82431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Психологическое и образовательное значение путешествий
</a:t>
            </a:r>
            <a:endParaRPr lang="en-US" sz="290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3444" y="1273625"/>
            <a:ext cx="339413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92869" y="1273625"/>
            <a:ext cx="339413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93444" y="3265225"/>
            <a:ext cx="339413" cy="38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92869" y="3265225"/>
            <a:ext cx="339413" cy="38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Удобные приложения позволяют планировать поездки, бронировать билеты и отели, а также получать персональные рекомендации в режиме реального времени.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Мобильные приложения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бронирования позволяют мгновенно выбирать и подтверждать поездки, значительно упрощая организацию путешествий для всех возрастов.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Онлайн-бронирование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769200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Виртуальные туры расширяют возможности знакомства с объектами до поездки, что особенно полезно для образовательных целей и подготовки школьников.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1258375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Виртуальные экскурсии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968625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Реальные отзывы путешественников помогают выбирать лучшие маршруты и сервисы, обеспечивая более качественный и безопасный опыт.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5457800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Платформы отзывов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цифровые инновации в туризме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2400" y="934235"/>
            <a:ext cx="4245300" cy="24626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8305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вызовы массового туризма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112200" y="1643152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развитие и образование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эко-туризма направлено на снижение вреда природе и формирование экологической сознательности у молодёжи через образовательные программы и практические действия.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42475" y="3633877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на природу и климат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Интенсивные туристические потоки приводят к загрязнению окружающей среды и увеличению парниковых выбросов, усиливая нагрузку на экосистемы и способствуя изменению климата.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50" y="1832435"/>
            <a:ext cx="4598400" cy="1830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транспортных средств для путешествий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основные характеристики распространённых видов транспорта с акцентом на скорость, экологичность и стоимость, что важно при выборе маршрута.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 является наиболее экологичным и доступным видом транспорта, а самолёт — самым быстрым, что влияет на выбор туристов в зависимости от приоритетов.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Eurostat, 2022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4843" y="156462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позволяют погрузиться в разнообразие традиций и обычаев, что расширяет восприятие мира и способствует более глубокому пониманию других культур.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44825" y="2649750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иностранных языков и новых видов искусства во время поездок развивает креативность и межкультурные коммуникационные навыки среди молодежи.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44825" y="373487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Взаимный культурный обмен снижает стереотипы и способствует формированию толерантности, что особенно важно для поддержания мирного диалога в глобальном обществе.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62400" y="326250"/>
            <a:ext cx="74988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и культурный обмен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 риски в путешествиях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поездкой важно оформить медицинскую страховку и пройти необходимые вакцинации, чтобы минимизировать риски для здоровья в незнакомой стране.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Школьникам следует изучать правила поведения за рубежом, знать контактные данные экстренных служб и соблюдать местные законы для обеспечения собственной безопасности.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733" y="13424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2020 году международные поездки сократились более чем на 70%, что привело к масштабным экономическим потерям в туристической сфере.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629733" y="2277620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Закрытие границ и ограничения передвижений вынудили множество туристов искать альтернативы в виде внутреннего туризма и локальных путешествий.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29733" y="3212787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индустрии усилилась роль дистанционных сервисов, включая виртуальные экскурсии и онлайн-бронирование с расширенными санитарными протоколами.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29733" y="41479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 типа Staycation стимулировали интерес к отдыху дома, что стало новой тенденцией с сохранением активности рынка путешествий.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362400" y="326250"/>
            <a:ext cx="7498800" cy="5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6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пандемии COVID-19 на туризм
</a:t>
            </a:r>
            <a:endParaRPr lang="en-US" sz="3163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0250" y="2780858"/>
            <a:ext cx="4270500" cy="24897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750" y="2780858"/>
            <a:ext cx="4270500" cy="24897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93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1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Языковые погружения в англоязычных странах
</a:t>
            </a:r>
            <a:pPr algn="l" indent="0" marL="0">
              <a:lnSpc>
                <a:spcPct val="90000"/>
              </a:lnSpc>
              <a:buNone/>
            </a:pPr>
            <a:r>
              <a:rPr lang="en-US" sz="171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Летние школы в Великобритании и США предоставляют возможность ежедневно практиковать английский в естественной среде. Туристы быстро осваивают разговорные навыки благодаря общению с носителями языка и участию в культурных мероприятиях.
</a:t>
            </a:r>
            <a:endParaRPr lang="en-US" sz="1716" dirty="0"/>
          </a:p>
        </p:txBody>
      </p:sp>
      <p:sp>
        <p:nvSpPr>
          <p:cNvPr id="9" name="Text 1"/>
          <p:cNvSpPr txBox="1"/>
          <p:nvPr/>
        </p:nvSpPr>
        <p:spPr>
          <a:xfrm>
            <a:off x="4834525" y="1257000"/>
            <a:ext cx="36309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3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школьников в языковых турах
</a:t>
            </a:r>
            <a:pPr algn="l" indent="0" marL="0">
              <a:lnSpc>
                <a:spcPct val="90000"/>
              </a:lnSpc>
              <a:buNone/>
            </a:pPr>
            <a:r>
              <a:rPr lang="en-US" sz="173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Юные путешественники отмечают улучшение восприятия английской речи и расширение словарного запаса. Языковые поездки стимулируют самостоятельность, а живое общение помогает преодолеть языковой барьер.
</a:t>
            </a:r>
            <a:endParaRPr lang="en-US" sz="1733" dirty="0"/>
          </a:p>
        </p:txBody>
      </p:sp>
      <p:sp>
        <p:nvSpPr>
          <p:cNvPr id="10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4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и изучение английского языка: практические кейсы
</a:t>
            </a:r>
            <a:endParaRPr lang="en-US" sz="224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8565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Волонтёрский туризм объединяет отдых с помощью в экологических и социальных проектах, что способствует осознанному и ответственному отношению к окружающему миру.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0400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 международных волонтёрских программах развивает навыки командной работы, межкультурного общения и практическое владение иностранными языками.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085650" y="3529725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 типа Work&amp;Travel и международные лагеря предоставляют молодёжи уникальный опыт и возможность внести вклад в развитие местных сообществ.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62400" y="326250"/>
            <a:ext cx="74988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Волонтёрские путешествия и их польза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расходов туристов за рубежом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затраты приходятся на проживание и питание, что отражает приоритет комфортного пребывания и насыщенных впечатлений во время путешествий.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распределение расходов указывает на важность бюджетирования для оптимизации путешествий как отдельных лиц, так и школьных групп.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UNWTO, 2022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планирования путешествия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для успешной подготовки поездки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5770" y="1080502"/>
            <a:ext cx="2722500" cy="201794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9070" y="1080502"/>
            <a:ext cx="2722500" cy="201794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20745" y="1080502"/>
            <a:ext cx="2722500" cy="201794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1" name="Text 1"/>
          <p:cNvSpPr txBox="1"/>
          <p:nvPr/>
        </p:nvSpPr>
        <p:spPr>
          <a:xfrm>
            <a:off x="5712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Номады нового поколения совмещают удалённую работу и образование, путешествуя по миру. Такой формат позволяет подросткам развивать профессиональные и жизненные навыки одновременно с исследованием новых культур.
</a:t>
            </a:r>
            <a:endParaRPr lang="en-US" sz="924" dirty="0"/>
          </a:p>
        </p:txBody>
      </p:sp>
      <p:sp>
        <p:nvSpPr>
          <p:cNvPr id="12" name="Text 2"/>
          <p:cNvSpPr txBox="1"/>
          <p:nvPr/>
        </p:nvSpPr>
        <p:spPr>
          <a:xfrm>
            <a:off x="5712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Digital nomadism: работа и обучение в пути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5711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тренд подразумевает глубокое погружение в местную жизнь, свободное знакомство с природой и традициями. Подростки ценят возможность вдумчиво изучать каждое место, избегая спешки.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35711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Slow travel: осознанные и неспешные поездки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142968" y="3720670"/>
            <a:ext cx="2486400" cy="9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Тематические путешествия концентрируются на активном отдыхе или изучении местной кухни. Такие туры отвечают интересам молодежи, стремящейся к новым впечатлениям и развитию увлечений.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6142968" y="3309506"/>
            <a:ext cx="2486400" cy="3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и гастрономические туры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00925" y="326250"/>
            <a:ext cx="8243100" cy="6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креативные формы путешествий
</a:t>
            </a:r>
            <a:endParaRPr lang="en-US" sz="29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Выбирайте маршруты и виды транспорта с низким экологическим следом, чтобы снизить негативное воздействие на природу в регионе.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Советы для ответственного путешественника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Отдавайте предпочтение общественному транспорту и поддерживайте местные бизнесы, стимулируя устойчивое развитие экономики туристических зон.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Соблюдайте культурные традиции и действующее законодательство страны, чтобы уважительно взаимодействовать с местным населением и избегать конфликтов.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Минимизируйте количество отходов и пользуйтесь многоразовыми вещами, что поможет сохранить чистоту и природное разнообразие посещаемых мест.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как путь к развитию и глобальной ответственности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Путешествия расширяют мировоззрение, способствуют освоению языков и формированию толерантности, раскрывая новые горизонты для молодежи как граждан глобального сообщества.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2026-05-07T20:37:10Z</dcterms:created>
  <dcterms:modified xsi:type="dcterms:W3CDTF">2026-05-07T20:37:10Z</dcterms:modified>
</cp:coreProperties>
</file>