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Паукообразные: обзор и основные темы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Паукообразные — разнообразный класс членистоногих с уникальными адаптациями.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паукообразных в древности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Паукообразные возникли около 440 миллионов лет назад, первыми покорив сушу среди членистоногих. Ископаемые находки демонстрируют разнообразие древних пауков, скорпионов и клещей, приспособившихся к новым условиям жизни на земле.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Таксономия и морфология паукообразных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Паукообразные входят в тип членистоногих и характеризуются телом, разделенным на головогрудь и брюшко, что обеспечивает специализированные функции каждого отдела.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них четыре пары ходильных ног, отсутствуют усики и крылья, а органы для захвата пищи — хелицеры и педипальпы — служат также защите.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 включает либо легочные мешки, либо трахеи, что позволяет эффективно обмениваться газами в разных средах.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отряды паукообразных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Пауки — искусные ткачи паутины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Пауки включают около 48 000 видов, большинство из которых обладают паутинными железами, позволяющими создавать сложные сети для ловли добычи и защиты яиц.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Скорпионы — охотники ночи с жалом
</a:t>
            </a:r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Скорпионы насчитывают примерно 2 500 видов, оборудованы ядовитым жалом и крупными клешнями, активны преимущественно ночью, что помогает им выживать в суровых условиях.
</a:t>
            </a:r>
            <a:endParaRPr lang="en-US" sz="963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Сенокосцы — длинноногие обитатели леса
</a:t>
            </a:r>
            <a:pPr algn="l" indent="0" marL="0">
              <a:lnSpc>
                <a:spcPct val="115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Сенокосцы насчитывают свыше 6 500 видов и отличаются тонкими, длинными ногами. Они не имеют ни ядовитых желез, ни паутин, что отличает их от других паукообразных.
</a:t>
            </a:r>
            <a:endParaRPr lang="en-US" sz="989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Отряд Клещи: разнообразие и роль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Почвенные и водные клещи
</a:t>
            </a:r>
            <a:pPr algn="l" indent="0" marL="0">
              <a:lnSpc>
                <a:spcPct val="115000"/>
              </a:lnSpc>
              <a:buNone/>
            </a:pPr>
            <a:r>
              <a:rPr lang="en-US" sz="58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Клещи распространены в почве и пресных водоемах, где участвуют в разложении органики и поддержании экосистемных процессов.
</a:t>
            </a:r>
            <a:endParaRPr lang="en-US" sz="967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клещи и их 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клещи паразитируют на животных и людях, передавая болезни, такие как клещевой энцефалит и болезнь Лайма, представляя угрозу здоровью.
</a:t>
            </a:r>
            <a:endParaRPr lang="en-US" sz="926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Вредители растений среди клещей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Паутинные и почвенные клещи повреждают сельскохозяйственные культуры, снижая урожайность и ведя к экономическим потерям для фермеров.
</a:t>
            </a:r>
            <a:endParaRPr lang="en-US" sz="926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паукообразных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Паукообразные населяет разнообразные биотопы: почву, растительность, лесную подстилку, скалы и пещеры, что говорит о широкой экологической адаптации.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встречаются в пустынях и высокогорьях, выдерживая экстремальные условия за счет специальных приспособлений.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Паукообразные отсутствуют лишь в открытом океане и на суровых территориях Антарктиды, где условия слишком экстремальны.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живут на поверхности воды, например, водяные пауки и гидронические клещи, показывая необычные способы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331219"/>
            <a:ext cx="4418400" cy="14879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разнообразие по размеру, численности видов, продолжительности жизни, питанию и среде обитания среди главных групп паукообразных.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отрядов паукообразных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адаптаций и сред обитания указывает на успешную эволюцию и экологическую значимость паукообразных.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zoologicheskiiatlas.ru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2225050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Наружный скелет и мускулатура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Паукообразные имеют хитиновый наружный скелет, который обеспечивает защиту и опору. Развитая мускулатура позволяет эффективно управлять движениями ног и частей тела.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 и органы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55775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пищеварения и дыхания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сочетает внешнее переваривание с внутриклеточным, а дыхание осуществляется через трахеи или легочные мешки в зависимости от вида.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906775"/>
            <a:ext cx="27726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забота о потомстве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71755" y="2503425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происходит половым путем с передачей сперматофора самке — у пауков через педипальпы. Оплодотворение внутреннее, обеспечивающее развитие яиц в защищенной среде.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паукообразные заботятся о потомстве: пауки охраняют коконы, скорпионы носят детенышей на спине, клещи проявляют различные ухаживающие поведения.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паукообразных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88850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стадия развития, обеспечивающая защиту и питание для растущих эмбрионов.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2156175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Личинка и нимфа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Промежуточные стадии взросления, у клещей развивается нимфа, у других групп личинки развиваются с последующими преобразованиями.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3593341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Взрослая особь (имаго)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Финальная стадия, когда организм способен к размножению и выполнению всех жизненных функций.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095314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жизни и цикл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виды живут несколько месяцев, крупные — до 20-25 лет. Клещи могут завершать цикл за месяц, давая несколько поколений ежегодно.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роль паукообразных в распространении болезней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пауков являются активными хищниками, охотясь на насекомых и мелких беспозвоночных, благодаря чему участвуют в естественном контроле популяций вредителей.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Клещи могут быть разнообразными по питанию: паразитами, питающимися кровью, хищниками, а также сапрофагами, которые используют разлагающуюся органику в почве и растительности.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клещей переносят серьезные заболевания, такие как клещевой энцефалит и болезнь Лайма, что делает их важными с медицинской точки зрения.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и хозяйственное значение паукообразных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Пауки — естественные регуляторы вредителей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Пауки помогают снижать численность насекомых-вредителей в сельском хозяйстве и лесах, охотясь на саранчу, комаров и других. Благодаря этому они способствуют поддержанию баланса экосистем.
</a:t>
            </a:r>
            <a:endParaRPr lang="en-US" sz="884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Скорпионы в пустынных экосистемах
</a:t>
            </a:r>
            <a:pPr algn="l" indent="0" marL="0">
              <a:lnSpc>
                <a:spcPct val="115000"/>
              </a:lnSpc>
              <a:buNone/>
            </a:pPr>
            <a:r>
              <a:rPr lang="en-US" sz="5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засушливых регионах скорпионы контролируют популяции мелких животных, предотвращая их чрезмерное размножение. Их роль важна для сохранения биоразнообразия в суровых условиях.
</a:t>
            </a:r>
            <a:endParaRPr lang="en-US" sz="920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клещей на здоровье и сельское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клещи могут наносить вред домашним животным и повреждать растения. Однако часть видов используется для биомониторинга загрязнений и состояния экосистем, что важно для охраны природы.
</a:t>
            </a:r>
            <a:endParaRPr lang="en-US" sz="884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10822" y="2192800"/>
            <a:ext cx="25311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глаз и зрительные 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Паукообразные обладают от двух до восьми простых глаз, позволяющих воспринимать свет, движение и различать форму объектов в пространстве. Зрение помогает ориентироваться и охотиться.
</a:t>
            </a:r>
            <a:endParaRPr lang="en-US" sz="859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паукообразных: зрение и осязание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5910822" y="3287950"/>
            <a:ext cx="25311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Развитое осязание и восприятие сигналов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Чувствительные волоски на теле улавливают вибрации и прикосновения, а специализированные органы, например трихоботрии, воспринимают химические сигналы, улучшая способность находить добычу и избегать опасностей.
</a:t>
            </a:r>
            <a:endParaRPr lang="en-US" sz="83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Паутинные железы и их роль у пауков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Паутинные железы расположены на брюшке и производят разнообразные типы паутины, включая липкие нити для ловли добычи и не липкие для строительства укрытий и коконов.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Паутину пауки используют не только для охоты, но и защиты потомства, маркировки территории и расселения, применяя легкие нити для переноса по ветру на большие расстояния.
</a:t>
            </a:r>
            <a:endParaRPr lang="en-US" sz="969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адаптации паукообразных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Флуоресценция скорпионов при ультрафиолетовом свете
</a:t>
            </a:r>
            <a:pPr algn="l" indent="0" marL="0">
              <a:lnSpc>
                <a:spcPct val="115000"/>
              </a:lnSpc>
              <a:buNone/>
            </a:pPr>
            <a:r>
              <a:rPr lang="en-US" sz="46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Скорпионы светятся зелено-голубым цветом под ультрафиолетом благодаря особым соединениям в кутикуле. Это явление помогает исследователям находить их в природе и защищает от ультрафиолетового излучения.
</a:t>
            </a:r>
            <a:endParaRPr lang="en-US" sz="782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Анабиоз и выживание клещей в экстремальных условиях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клещи способны впадать в анабиоз — состояние полного физиологического покоя, позволяющее выживать при засухе или холоде. Благодаря этому они остаются жизнеспособными в суровых местах.
</a:t>
            </a:r>
            <a:endParaRPr lang="en-US" sz="785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Аутоотомия у сенокосцев как способ спасения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Сенокосцы при угрозе могут намеренно отбрасывать конечности — аутотомию. Отпавшая нога отвлекает хищника, позволяя животному избежать поимки и сохранить жизнь.
</a:t>
            </a:r>
            <a:endParaRPr lang="en-US" sz="926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распространение и встречаемость паукообразных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видов паукообразных предпочитают теплые тропики и субтропики, где разнообразие и плотность населения максимально высоки.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зарегистрировано свыше 3 500 видов, среди которых преобладают пауки, сенокосцы и разнообразные клещи, обитающие в лесах, лугах и городских средах.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Паукообразные практически отсутствуют в Антарктиде и открытом океане, что связано с их приспособлением к наземным условиям и пресным водам.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успешно освоили антропогенные ландшафты, включая сельскохозяйственные угодья и крупные города, демонстрируя адаптивную гибкость.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научные открытия о паукообразных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XXI веке описано множество новых видов, включая гигантского африканского скорпиона Pandinus dictator, что расширяет знания о биоразнообразии класса.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Геномные исследования пауков выявили уникальные белки в их паутине, представляющие интерес для медицины и новых материалов благодаря высокой прочности и эластичности.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Ученые активно изучают яды скорпионов для разработки инновационных лекарств и экологически безопасных инсектицидов с целью борьбы с вредителями и болезнями.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угрозы для паукообразных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загрязнение химикатами приводят к потере местообитаний, снижая численность и биоразнообразие паукообразных в естественных экосистемах.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и расширение монокультурного земледелия негативно отражаются на устойчивости видов; многие редкие пауки и клещи занесены в Красную книгу России.
</a:t>
            </a:r>
            <a:endParaRPr lang="en-US" sz="934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2225050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Вегетарианский паук Bagheera kiplingi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 Bagheera kiplingi питается почти исключительно листьями и почками акации, что необычно для паукообразных. Этот вид встречается в Центральной Америке и отличается растительноядной диетой.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факты о паукообразных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55775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Рекордная радиационная устойчивость скорпионов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Скорпионы способны выдерживать радиацию в 20 раз выше допустимой для человека, что делает их одними из самых устойчивых животных к экстремальным условиям окружающей среды.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1700" y="2963292"/>
            <a:ext cx="7668600" cy="18722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1000" y="863267"/>
            <a:ext cx="68103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паукообразных в природе и науке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1011000" y="1657292"/>
            <a:ext cx="43956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Паукообразные — незаменимые участники экосистем, выполняющие роль хищников и биоиндикаторов. Их изучение способствует развитию экологии и медицины, а также помогает сохранять биологическое разнообразие.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2026-05-09T14:38:21Z</dcterms:created>
  <dcterms:modified xsi:type="dcterms:W3CDTF">2026-05-09T14:38:21Z</dcterms:modified>
</cp:coreProperties>
</file>