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Шим «Всем вам крышка»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рассказ о страхе, словах и их неожиданной силе.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Шим и его короткие лесные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Шим писал простые и точные рассказы о природе, животных и лесной жизни. «Всем вам крышка» легко понять младшим школьникам: героев немного, событий мало, а вывод очень важный.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название рассказа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«всем вам крышка» звучит резко и угрожающе. Она сразу настораживает читателя и задаёт тревожный тон всей истории.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чувствуется не просто грубость, а предупреждение об опасности. Поэтому уже с первых слов понятно: слова в рассказе очень важны.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показывает, что речь может испугать не меньше действия. Название помогает увидеть главную тему произведения ещё до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происходит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жизнь леса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лесу, среди деревьев, травы и лесных жителей. Спокойствие природы делает каждый звук заметнее, а обстановку — особенно живой.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тревожная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подойдёт тихий лес с настороженным зверьком или тёмной тучкой. Такая деталь сразу намекает, что в спокойствие вот-вот вмешается тревога.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напряжение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уже не могут вести себя как прежде. Недоверие и тревога показывают: грубые слова действительно имеют силу.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жизнь течёт тихо и обычно. Всё кажется привычным и безопасным, поэтому резкое слово особенно выделяется.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фраза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угроза меняет настроение героев. Сразу появляется страх, а спокойная картина становится напряжённой и настороженной.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событие в рассказе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одно резкое высказывание меняет настроение и поведение героев.
</a:t>
            </a:r>
            <a:endParaRPr lang="en-US" sz="15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63" y="1830853"/>
            <a:ext cx="266625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участвуют в рассказе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говорит резко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персонаж звучит уверенно и грубо. Его слова пугают других, поэтому он сразу кажется главным источником тревоги в истории.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лесные жители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герои реагируют тихо и настороженно. Их поведение показывает испуг и желание понять, насколько опасны услышанные слова.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со стороны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короткие реплики и реакции видно, кто ведёт себя спокойно, а кто разбрасывается угрозами. Так характеры становятся понятны без долгих объяснений.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раскрываются характеры героев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реплики сразу выдают грубость или хвастовство. По ним легко понять, что персонаж хочет казаться сильным и не думает о других.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 и осторожные ответы показывают испуг. Герои не спорят громко, а прислушиваются и стараются не сделать хуже.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тоже многое говорит о характере. Оно помогает увидеть наблюдательность, осторожность и умение вовремя остановиться.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говорить, важно подумать о последствиях. Слова могут ранить, обидеть или испугать, особенно тех, кто слабее.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Неосторожные слова могут напугать сильнее, чем кажется сначала. Одна резкая фраза быстро меняет настроение вокруг и заставляет всех насторожиться.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действует не только на того, кому она сказана. Она передаётся другим и создаёт напряжение даже там, где было спокойно.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напоминает: доброта и осторожность в речи помогают сохранить мир, а грубость только добавляет тревоги и беспорядка.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тема ответственности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Сказано слишком резко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произносит угрожающую фразу и сам запускает тревогу. Его слова сразу меняют поведение других.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за слова нужно отвечать. Спокойная речь помогает дружить, а злые слова только пугают и мешают всем.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последствия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 становятся осторожными, а спокойная обстановка исчезает. Видно, что грубость не остаётся без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2250" y="1249063"/>
            <a:ext cx="282975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лес кажется спокойным и привычным: вокруг тишина, жизнь идёт своим чередом, и ничто не предвещает беды. Именно поэтому последующая тревога ощущается особенно резко.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грубая фраза ломает мирную картину. Герои настораживаются, в их поведении появляется страх, а обычная лесная жизнь превращается в ожидание опасности и неприятностей.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тревога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становится ясно: угроза не делает никого сильнее. Она только пугает, портит настроение и оставляет после себя беспокойство, которого можно было избежать.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конца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Короткий, выразительный язык особенно удобен для младших школьников: его легко читать вслух, пересказывать и запоминать вместе с важным выводом.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точные слова без лишних подробностей. Благодаря этому лес, тревога и настроение сцены сразу становятся ясными и заметными.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живой разговорной речи. Она звучит естественно и делает героев узнаваемыми, будто они говорят прямо перед читателем.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Шим пишет очень просто: короткие фразы помогают быстро понять, что происходит, и не отвлекают от главной мысли рассказа.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Э. Шима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реплика действует как тревожный знак: она сразу меняет обстановку и заставляет героев быть осторожнее, будто в лес внезапно послышался опасный шорох.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Слова-сигналы в рассказе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сильное высказывание влияет на всех сразу. Персонажи начинают вести себя иначе, и становится видно, что слова могут менять поступки не хуже событий.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восклицания усиливают напряжение. Они звучат громко и настойчиво, поэтому читатель чувствует не спокойный разговор, а вспышку страха и растерянности.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которая настораживает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сначала кажется тихим и спокойным, но именно эта тишина делает угрозу заметнее. Каждое движение зверька, каждый шорох и каждый взгляд приобретают особый смысл. Читатель словно сам прислушивается к лесу и ждёт, что будет дальше.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участник события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рассказе природа не просто изображает место действия. Она помогает почувствовать страх, настороженность и перемену настроения. Деревья, трава и лесные жители будто реагируют на резкие слова, напоминая, что спокойствие вокруг нужно беречь.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помогает почувствовать историю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важно обратить внимание при чтении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 важно читать особенно внимательно: именно с тихой лесной картины автор постепенно подводит к резкому повороту, чтобы контраст был сильнее.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тревожной фразы нужно следить за реакцией героев. Их паузы, ответы и осторожность показывают, как одно слово может изменить настроение всех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стоит заметить не только событие, но и вывод. Короткий текст заканчивается уроком о том, что слова требуют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школьника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тоже бывают слова, которые звучат слишком резко. Рассказ напоминает: даже шутка может обидеть, если сказать её сердито или без уважения.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во дворе важно уметь говорить спокойно. Доброжелательная речь помогает договариваться, а грубые реплики только портят настроение и создают лишний спор.
</a:t>
            </a:r>
            <a:endParaRPr lang="en-US" sz="1194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думать не только о себе, но и о том, как твои слова услышат другие. Это полезно и взрослым, и детям.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рассказ удобно разбирать с детьми: он небольшой, понятный и сразу подводит к разговору о вежливости, внимательности и уважении к другим.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— возраст, когда короткий сюжет и ясный вывод особенно хорошо помогают обсуждать поступки героев.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возрастная направленность школьного литературного чтения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рассказу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усиливает впечатление от событий. Тишина природы делает резкую фразу ещё заметнее, а маленькие движения зверей помогают почувствовать напряжение сильнее.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задаёт тревожный тон: даже до чтения понятно, что в истории появится резкое и пугающее высказывание, меняющее настроение.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раскрываются через речь: кто-то звучит грубо и самоуверенно, а кто-то отвечает осторожно, показывая страх, наблюдательность и умение не поддаваться панике.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 и важна: слова могут ранить, пугать и менять поведение окружающих, поэтому говорить нужно обдуманно и бережно.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следить за своими словами и не пугать других без причины. Сначала кажется, что это мелочь, но для окружающих она может стать настоящей бедой.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 Э. Шима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хороший урок уважения: к людям, к их чувствам и к живому миру, который тоже нуждается в бережном отношении.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сила человека не в угрозах и не в громких фразах. Настоящая сила — в спокойствии, доброте и умении думать наперёд.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который учит думать перед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«Всем вам крышка» — короткий, но очень выразительный рассказ о страхе, словах и ответственности. Он запоминается лесной атмосферой и важным выводом о силе речи.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2026-05-24T03:26:57Z</dcterms:created>
  <dcterms:modified xsi:type="dcterms:W3CDTF">2026-05-24T03:26:57Z</dcterms:modified>
</cp:coreProperties>
</file>