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140" y="213362"/>
            <a:ext cx="8502071" cy="3769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9367" y="2638425"/>
            <a:ext cx="5431304" cy="1504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«входит в состав» в информатике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записывать связь «часть—целое» и «элемент—множество» в жизни и в данных.
</a:t>
            </a:r>
            <a:endParaRPr lang="en-US" sz="3300" dirty="0"/>
          </a:p>
        </p:txBody>
      </p:sp>
      <p:sp>
        <p:nvSpPr>
          <p:cNvPr id="6" name="Text 1"/>
          <p:cNvSpPr txBox="1"/>
          <p:nvPr/>
        </p:nvSpPr>
        <p:spPr>
          <a:xfrm>
            <a:off x="409366" y="4496516"/>
            <a:ext cx="3853934" cy="1830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9447" y="0"/>
            <a:ext cx="3953061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839940"/>
            <a:ext cx="4200525" cy="34636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это отношение на уроках информатики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отношение «входит в состав» помогает работать с классификацией объектов, множествами, списками, таблицами и простыми моделями. Например: файл входит в папку, ученик входит в класс, устройство входит в компьютерную систему — это проясняет, к чему относится каждый объект.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«входит в состав»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369928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входит в состав другого объекта, если он является его частью или элементом. Для множеств это записывают так: 3 ∈ {1, 2, 3} — значит, 3 находится среди указанных элементов.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571664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объекта нет среди элементов множества, используют запись 5 ∉ {1, 2, 3}. Так мы отмечаем не просто «не похоже», а точный факт: элемента 5 в наборе нет.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688269" y="2726525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«входит в состав» помогает различать принадлежность и непринадлежность. Благодаря символам ∈ и ∉ запись становится короткой и понятной даже без длинных объяснений.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58050" y="619125"/>
            <a:ext cx="3400425" cy="3886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86607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— группа по общему признаку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— это группа объектов, объединённых общим признаком. Элементы множества можно перечислять, а можно задавать условием, по которому понятно, что подходит под группу. Например, «фрукты» — множество, потому что у всех элементов есть общий признак.
</a:t>
            </a:r>
            <a:endParaRPr lang="en-US" sz="1141" dirty="0"/>
          </a:p>
        </p:txBody>
      </p:sp>
      <p:sp>
        <p:nvSpPr>
          <p:cNvPr id="7" name="Text 2"/>
          <p:cNvSpPr txBox="1"/>
          <p:nvPr/>
        </p:nvSpPr>
        <p:spPr>
          <a:xfrm>
            <a:off x="2889878" y="2981096"/>
            <a:ext cx="2031299" cy="14989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— конкретный объект внутри группы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— отдельный объект внутри этого множества. Так яблоко входит в множество фруктов, треугольник входит в множество геометрических фигур, а 7 входит в множество чисел от 1 до 10. Элемент всегда относится к конкретной группе.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71475" y="375657"/>
            <a:ext cx="4592240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 и множество
</a:t>
            </a:r>
            <a:endParaRPr lang="en-US" sz="3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 отношения принадлежности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показывает, входит ли объект в указанную группу: знак ∈ означает «принадлежит», а ∉ — «не принадлежит».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 множества подходит объекту, используется ∈; когда не подходит — ∉. Главный ориентир — принадлежит ли объект перечисленным элементам или группе по правилу.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задания по теме множеств и отношения принадлежности (типовые примеры).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9928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Ручка входит в состав пенала, а колесо входит в состав велосипеда. В таких примерах целое состоит из частей, и каждая часть выполняет свою роль в работе предмета.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571664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Страница входит в состав книги, а значок файла входит в состав папки на экране компьютера. Здесь «входит в состав» помогает точнее описывать предметы и то, как они устроены.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688269" y="3035473"/>
            <a:ext cx="2084256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же отношение можно применять и к данным: записи, файлы и разделы образуют структуру. Тогда мы говорим не «просто рядом», а «в составе», то есть по смыслу связи.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и целое в школьных примерах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примеры чаще встречаются в заданиях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школьники сталкиваются с множествами и элементами, потому что именно здесь удобно тренировать символы ∈ и ∉. Остальные темы закрепляют правило на других объектах.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большинство задач связано с «элемент—множество». Остальные примеры нужны, чтобы переносить понимание связи на части устройств, числа и геометрию.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57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распределение примеров из учебных материалов по теме (оценка по типичным заданиям 6 класса).
</a:t>
            </a:r>
            <a:endParaRPr lang="en-US" sz="957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определить, входит ли объект в состав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записи с символами ∈ и ∉
</a:t>
            </a:r>
            <a:endParaRPr lang="en-US" sz="3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725" y="1440300"/>
            <a:ext cx="3654000" cy="29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разложить число на части и увидеть, из каких разрядов оно состоит.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Объяснение разрядов в школьных темах о десятичной системе счисления (типовой материал).
</a:t>
            </a:r>
            <a:endParaRPr lang="en-US" sz="5400" dirty="0"/>
          </a:p>
        </p:txBody>
      </p:sp>
      <p:sp>
        <p:nvSpPr>
          <p:cNvPr id="5" name="Text 1"/>
          <p:cNvSpPr txBox="1"/>
          <p:nvPr/>
        </p:nvSpPr>
        <p:spPr>
          <a:xfrm>
            <a:off x="5377188" y="1720900"/>
            <a:ext cx="3040200" cy="239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можно рассматривать как целое, составленное из других чисел или разрядов. Например, 24 удобно представить как 2 десятка и 4 единицы.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100" y="1671512"/>
            <a:ext cx="4042800" cy="1918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8348" y="1671512"/>
            <a:ext cx="4042800" cy="19187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71475" y="375650"/>
            <a:ext cx="8408100" cy="1201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фигуры и их элементы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84512" y="3699112"/>
            <a:ext cx="3870397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Треугольник: где «спрятаны» стороны и вершины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треугольника в состав входят 3 стороны и 3 вершины. На рисунке легко показать саму фигуру и затем отдельно подписать эти элементы: сначала контур, а потом точки и отрезки, из которых он составлен. Такой пример помогает точно выделять части объекта.
</a:t>
            </a:r>
            <a:endParaRPr lang="en-US" sz="1083" dirty="0"/>
          </a:p>
        </p:txBody>
      </p:sp>
      <p:sp>
        <p:nvSpPr>
          <p:cNvPr id="9" name="Text 3"/>
          <p:cNvSpPr txBox="1"/>
          <p:nvPr/>
        </p:nvSpPr>
        <p:spPr>
          <a:xfrm>
            <a:off x="4895850" y="3699112"/>
            <a:ext cx="3870398" cy="7106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 как «набор граней»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куба в состав входят 6 граней, 12 рёбер и 8 вершин. На иллюстрации удобно подчеркнуть сначала грани, затем рёбра и вершины, чтобы было видно, что это разные типы элементов. Связь с информатикой появляется в умении структурировать и перечислять части.
</a:t>
            </a:r>
            <a:endParaRPr lang="en-US" sz="108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9593" y="1935209"/>
            <a:ext cx="5885440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знаки помогают коротко записывать, относится ли объект к выбранной группе (множеству) или не относится к ней. Чтение записи всегда начинается с объекта, затем идёт знак и множество.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знак записан верно, сразу понятно, выполнено ли условие принадлежности: объект либо присутствует среди элементов множества, либо нет.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курса информатики (учебные обозначения)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∈, ∉ и их 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4002015" cy="188217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 записях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981635" y="1341059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путают объект и его запись: например, 3 ∈ {3, 4, 5} верно, но {3} — это уже множество с элементом 3, а не число 3.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88616" y="3379958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 — ориентироваться только на «похожесть» объекта. Например, красный карандаш не входит в множество синих предметов: признак цвета должен совпадать.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01834" y="3398170"/>
            <a:ext cx="3798067" cy="103601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большинства сбоев одна: не проверяют условие принадлежности. Пока не сравнили объект с элементами или признаком множества, знак ∈ или ∉ можно поставить неверно.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Верные и неверные записи принадлежности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когда знак выбран правильно по смыслу, ошибка возникает, если само множество подобрано неправильно или признак задан не тот.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основные трудности связаны не со знаком ∈/∉, а с выбором правильного множества и признака.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по результатам проверки коротких заданий (без привязки к реальной статистике), 2026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6608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обозначают знаком ∅: внутри него нет ни одного элемента. Это означает, что ни один объект не может одновременно «подойти» под выбранный признак.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2694187" y="2981096"/>
            <a:ext cx="1516619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объект не подходит ни под один пункт признака, то запись будет вида ∉: он не входит в состав множества. Так удобно точно фиксировать «отсутствие».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9 ∉ {2, 4, 6, 8}; зелёный карандаш ∉ множество красных предметов; число 11 ∉ множество чётных чисел от 1 до 10. Эти записи сразу объясняют, почему ответ отрицательный.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появляется знак ∅ и непринадлежность, легче избегать догадок: условие «есть элемент» или «нет элемента» проверяется напрямую, без лишних предположений и сравнений «на глаз».
</a:t>
            </a:r>
            <a:endParaRPr lang="en-US" sz="1000" dirty="0"/>
          </a:p>
        </p:txBody>
      </p:sp>
      <p:sp>
        <p:nvSpPr>
          <p:cNvPr id="11" name="Text 5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Пустое множество и отсутствие элементов
</a:t>
            </a:r>
            <a:endParaRPr lang="en-US" sz="3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46" y="1688549"/>
            <a:ext cx="8399709" cy="279990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общего признака к множеству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множества в учебных задачах: от признака к точной записи ∈ и ∉.
</a:t>
            </a:r>
            <a:endParaRPr lang="en-US" sz="3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7151" y="2245352"/>
            <a:ext cx="4280042" cy="29634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1999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природе связь «входит в состав» проявляется буквально: лист входит в состав растения, клетка входит в состав ткани, планета входит в состав Солнечной системы. Обычно части образуют единую систему.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7255907" y="2981096"/>
            <a:ext cx="1516618" cy="162465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информатике похожая идея видна в структуре файлов: файл входит в папку, папка входит в каталог, каталог входит в диск. Такая иерархия показывает «уровни» одного объекта.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71475" y="375657"/>
            <a:ext cx="6887515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в природе и в информационных объектах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2719" y="1859009"/>
            <a:ext cx="605918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связей «часть–целое» и «элемент–множество»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8590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«часть–целое» отвечает на вопрос «из чего сделан объект», а «элемент–множество» — на вопрос «к какой группе он относится».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связи важны: первая помогает описывать устройство, вторая — классифицировать и быстро проверять принадлежность по признаку.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учебная диаграмма для объяснения различий, 2026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64689" y="1935209"/>
            <a:ext cx="5375247" cy="25532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коротких примеров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71476" y="1935211"/>
            <a:ext cx="1883795" cy="255324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записи проверяются одинаково: смотрим, совпадает ли объект с элементом множества или подходит ли под его признак. Тогда знак превращается в уверенный ответ.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причина сформулирована ясно, ошибка сразу заметна: либо объект действительно входит в множество, либо признак не выполняется.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уроков информатики (типовые проверки)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7240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60302" y="2057985"/>
            <a:ext cx="445422" cy="50905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3871" y="2057985"/>
            <a:ext cx="445422" cy="50905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83759" y="2057985"/>
            <a:ext cx="445422" cy="50905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79259" y="2057985"/>
            <a:ext cx="445422" cy="509053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415530" y="4642579"/>
            <a:ext cx="1364172" cy="2769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371476" y="375657"/>
            <a:ext cx="8408226" cy="129526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нужно это отношение в информатике
</a:t>
            </a:r>
            <a:endParaRPr lang="en-US" sz="3000" dirty="0"/>
          </a:p>
        </p:txBody>
      </p:sp>
      <p:sp>
        <p:nvSpPr>
          <p:cNvPr id="13" name="Text 2"/>
          <p:cNvSpPr txBox="1"/>
          <p:nvPr/>
        </p:nvSpPr>
        <p:spPr>
          <a:xfrm>
            <a:off x="2468581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записей с множествами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вы видите запись с ∈ или ∉, можно быстро проверить смысл без лишних рассуждений. Это тренирует внимательность при работе с учебными задачами и таблицами.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84512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объектов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«входит в состав» помогает разложить объекты по группам: например, файлы по папкам или элементы по выбранному признаку. Так данные становятся понятнее и удобнее.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592039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иерархия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информационные объекты устроены слоями: папка — в каталоге, каталог — в диске. Отношение «часть–целое» показывает, как собрать целое из частей.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6687538" y="2814638"/>
            <a:ext cx="1888908" cy="154080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мышления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различать объект, множество и признак снижает число ошибок. В дальнейшем это пригодится в логике и при изучении способов представления информации.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71475" y="925117"/>
            <a:ext cx="5486399" cy="287535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BB5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A653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Отношение «входит в состав» показывает связь объекта с частью, целым или множеством. Оно записывается знаками ∈ и ∉, встречается в числах, геометрии и структурах файлов. Точная проверка признака делает записи верными и помогает понимать устройство данных.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2026-05-13T15:37:02Z</dcterms:created>
  <dcterms:modified xsi:type="dcterms:W3CDTF">2026-05-13T15:37:02Z</dcterms:modified>
</cp:coreProperties>
</file>