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территории влияют на выбор места для предприятий и их эффективность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производства: как выбирают место для предприятий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размещение предприятий — ключевая тема географии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одни территории притягивают заводы и фабрики, а другие — нет. На выбор места влияют ресурсы, население, транспорт, инфраструктура и экологические условия, поэтому размещение производства отражает связь природы и хозяйства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факторов размещения производства
</a:t>
            </a:r>
            <a:endParaRPr lang="en-US" sz="2813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выгодности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показывают, насколько территория удобна и экономически оправданна для строительства и работы предприятия. Они влияют на стоимость производства, сроки поставок и устойчивость снабжения.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признак, а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места недостаточно одного показателя: важны одновременно сырьё, транспорт, кадры, энергия, вода и рынок сбыта. Именно их сочетание определяет реальную привлекательность территории.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учтены факторы размещения, тем ниже издержки и выше конкурентоспособность предприятия. Ошибка в выборе площадки может осложнить перевозки, удорожить продукцию и снизить её доступность для покупателей.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предприятия старались располагать рядом с сырьём и водой, потому что перевозки были дорогими и медленными. Такой выбор уменьшал потери и упрощал сам процесс производства.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железных дорог, портов и автомобильных путей усилилось значение удобных перевозок. Предприятия стали чаще тяготеть к транспортным узлам, где проще получать сырьё и отправлять готовую продукцию.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XX век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особенно важными стали крупные города, рабочая сила и энергетическая база. Производство всё чаще размещали там, где легче найти кадры, топливо и потребителей.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большее значение приобретают наука, цифровая связь, экологические требования и комфорт городской среды. Для многих отраслей решающим становится не только ресурс, но и качество деловой среды.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размещение производства со временем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важнее для разных отраслей
</a:t>
            </a:r>
            <a:endParaRPr lang="en-US" sz="282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отрасли по-разному зависят от ресурсов, кадров и рынка. Чем сложнее продукция, тем сильнее роль науки и специалистов.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традиционных отраслях важнее сырьё и энергия, а в высокотехнологичных — кадры, наука и связь.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качественная экспертная оценка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сырьё тяжёлое, объёмное или быстро портится, его перевозка заметно удорожает продукцию. Поэтому предприятия нередко строят рядом с месторождениями или зонами заготовки.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источнику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сырья в себестоимости, тем сильнее влияние сырьевого фактора. Для некоторых отраслей важны не только расходы на перевозку, но и потери массы или качества в пути.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и потери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особенно заметен в добыче полезных ископаемых, металлургии, сахарной промышленности и переработке сельскохозяйственного сырья, где объёмы поставок очень велики.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важен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площадки оценивают, выгоднее ли везти сырьё к предприятию или строить предприятие ближе к сырьевой базе. Решение зависит от расстояния, стоимости перевозок и свойств сырья.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размещение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путям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определяется близостью к железным дорогам, автотрассам, портам, аэропортам и логистическим центрам. Он особенно важен там, где перевозки составляют значительную часть издержек.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времени и расходов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у крупных транспортных коридоров помогает быстрее доставлять сырьё и готовую продукцию. Это уменьшает складские запасы, снижает риск перебоев и делает снабжение более надёжным.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предприятий, ориентированных на широкий рынок или экспорт, транспортная доступность становится стратегическим преимуществом. Чем лучше логистика, тем легче расширять продажи и кооперироваться с партнёрами.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13428"/>
            <a:ext cx="4106400" cy="15157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размещения по отраслям
</a:t>
            </a:r>
            <a:endParaRPr lang="en-US" sz="251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ведущие условия размещения зависят от типа производства и его задач.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отрасли свой набор приоритетов: одни зависят от ресурсов, другие — от кадров, науки и рынка.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трудоёмких производств важно, чтобы в районе было достаточно работников. Большой и плотный рынок труда облегчает набор персонала и снижает риск нехватки кадров.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высокотехнологичные отрасли зависят от уровня подготовки специалистов. Предприятия тяготеют к местам, где есть колледжи, университеты и система профессионального образования.
</a:t>
            </a:r>
            <a:endParaRPr lang="en-US" sz="106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мобильность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рабочей силы, готовность людей переезжать и быстро менять место работы тоже влияют на выбор территории. Для бизнеса важна возможность гибко привлекать нужных специалистов.
</a:t>
            </a:r>
            <a:endParaRPr lang="en-US" sz="115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высокой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 особенно значим для машиностроения, электроники, швейной промышленности, фармацевтики и сферы услуг, где качество персонала напрямую влияет на результат.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покупателю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товары выгоднее производить рядом с теми, кто их покупает и использует. Так уменьшаются транспортные расходы и быстрее реагируют на изменения спроса.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повседневного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этот фактор для хлеба, молочных продуктов и другой быстро портящейся продукции. Их доставка на большие расстояния может привести к потерям качества и увеличению цены.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потребительской ориентации тяготеют полиграфия, производство строительных материалов для местного рынка и городские услуги. Для них важно работать вблизи постоянного спроса.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одновременно выступают центрами потребления и рынками труда. Поэтому они часто притягивают предприятия, которым нужен широкий сбыт и постоянный поток клиентов.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 и ориентация на рынок сбыта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место для предприятия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оценки территории: от ресурсов и рынка к условиям работы и итоговому выбору
</a:t>
            </a:r>
            <a:endParaRPr lang="en-US" sz="13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от энергии зависят алюминиевая промышленность, химия, нефтепереработка, металлургия и крупные дата-центры, где расходы на электричество и топливо заметно влияют на себестоимость продукции.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предприятия важна не только стоимость киловатт-часа, но и стабильность сети, резервные мощности, качество подключения и возможность бесперебойной работы оборудования без простоев и потерь.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рядом с 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такие производства нередко тяготеют к электростанциям, энергоузлам и районам с развитой инфраструктурой, где проще обеспечить большой и постоянный объём потребления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и природно-ресурсный фактор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охлаждения, промывки, технологических операций и переработки сырья, поэтому многие предприятия размещают ближе к рекам, водохранилищам и надёжным системам водоснабжения.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воде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состояние земель влияют на строительство, перевозки и безопасность работы. В сложных природных условиях приходится тратить больше средств на подготовку площадки и защиту объектов.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природными условиями
</a:t>
            </a:r>
            <a:endParaRPr lang="en-US" sz="1171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месторождений, лесных, сельскохозяйственных и других ресурсов определяет, где выгоднее организовать добычу или переработку. Чем дальше сырьё от предприятия, тем дороже доставка.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сырья и полезных ископаемых
</a:t>
            </a:r>
            <a:endParaRPr lang="en-US" sz="1171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северных, горных или засушливых районах предприятия сталкиваются с дополнительными расходами на строительство, отопление, транспорт и обеспечение устойчивой работы, поэтому размещение там требует особого расчёта.
</a:t>
            </a:r>
            <a:endParaRPr lang="en-US" sz="108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 в неблагоприятных районах
</a:t>
            </a:r>
            <a:endParaRPr lang="en-US" sz="11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факторов по отраслям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чем выше число, тем сильнее фактор влияет на выбор места. Видно, что набор приоритетов меняется вместе с технологичностью производства.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отрасли опираются на ресурсы и энергию, а высокотехнологичные — на кадры, науку и связь. Это меняет карту выгодных территорий.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качественная экспертная оценка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инновационный фактор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Наукоемким предприятиям выгодно находиться рядом с университетами, исследовательскими центрами и лабораториями, потому что так проще получать новые идеи, проводить испытания и быстро внедрять разработки в производство.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научной средой легче привлекать инженеров, программистов, биологов и других специалистов, которым важны профессиональное окружение, доступ к современному оборудованию и возможности для роста.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связано с технопарками и научными площадками, сокращается путь от идеи до готового продукта. Это особенно важно для электроники, робототехники, фармацевтики и приборостроения.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опасных производств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 выбросами, шумом или большим водопотреблением нельзя размещать вплотную к жилым кварталам, водоёмам и охраняемым территориям, иначе возрастает риск для здоровья людей и природы.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защите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площадки учитывают состав выбросов, стоки, отходы, санитарные разрывы и необходимость очистных сооружений. Чем выше опасность производства, тем строже контроль и дороже меры защиты.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экологической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норм требует дополнительных вложений в фильтры, очистку воды, утилизацию отходов и мониторинг. Поэтому экологический фактор напрямую влияет на итоговую стоимость размещения предприятия.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развитием и сохранением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должно не только приносить прибыль, но и снижать вред окружающей среде. Именно поэтому экологические ограничения становятся частью экономического расчёта, а не формальностью.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 выбор места сегодня влияют не только ресурсы и транспорт, но и условия ведения бизнеса, доступ к технологиям и инвестиционный климат.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конкуренция за предприятия идёт между территориями с разными условиями. Выигрывают те, где сочетаются инфраструктура, комфорт для специалистов и предсказуемые правила бизнеса.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экономике территорий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факторы конкурентного размещения
</a:t>
            </a:r>
            <a:endParaRPr lang="en-US" sz="23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город — много партнёров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агломерации предприятие быстрее находит поставщиков, подрядчиков и покупателей. Рядом работают транспорт, деловые сервисы и рынок труда, поэтому сокращаются сроки согласований и доставки. Это особенно заметно там, где важны постоянные контакты между фирмами.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магнит для 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даёт больше возможностей для работы и обучения, поэтому сюда легче привлечь инженера, технолога или программиста. Для предприятия это плюс, но и новая конкуренция: за лучших работников приходится бороться сильнее.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Преимущества, у которых есть цена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фирм снижает издержки на кооперацию, однако в агломерации растут аренда, пробки и экологическая нагрузка. Поэтому выгодное расположение в городе всегда требует баланса между удобством и дополнительными расходами.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крупные города притягивают предприятия
</a:t>
            </a:r>
            <a:endParaRPr lang="en-US" sz="2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важны для разных типов производства
</a:t>
            </a:r>
            <a:endParaRPr lang="en-US" sz="2388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набор ключевых условий меняется в зависимости от отрасли и характера продукции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места для всех предприятий не существует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территории всегда зависит от баланса ресурсов, транспорта, кадров, рынка, энергии, воды и экологии. Поэтому правильное размещение — это не случайность, а осознанный расчёт конкурентных преимуществ.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2026-06-03T01:50:37Z</dcterms:created>
  <dcterms:modified xsi:type="dcterms:W3CDTF">2026-06-03T01:50:37Z</dcterms:modified>
</cp:coreProperties>
</file>