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 угрожают жизни, свободе и безопасности каждого.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вовлечение подростков: главные риски и защита
</a:t>
            </a:r>
            <a:endParaRPr lang="en-US" sz="24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подростки чаще ищут признание, много общаются в сети и сильнее реагируют на мнение сверстников. Этим пользуются те, кто постепенно втягивает в опасные решения через доверие, давление и ложные обещания.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семиклассникам важно говорить об этом
</a:t>
            </a:r>
            <a:endParaRPr lang="en-US" sz="259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терроризм и экстремизм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— это насилие или угроза насилием, чтобы запугать людей и повлиять на решения государства. Его цель — посеять страх и нарушить нормальную жизнь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связан с призывами к ненависти, вражде и унижению людей по национальности, религии, языку, взглядам или принадлежности к группе. Он разрушает уважение и безопасность.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явления запрещены законом, потому что посягают на права человека, создают угрозу для окружающих и могут привести к тяжёлым последствиям для самого подростка.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3538" y="1648250"/>
            <a:ext cx="1036125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02013" y="1648250"/>
            <a:ext cx="1036125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 легче втянуть в опасную деятельность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принятии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особенно важно, чтобы его замечали и хвалили. Вербовщики используют это, обещая дружбу, поддержку и ощущение, что он наконец нужен.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Секретность и изоляция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никому не рассказывать, скрывать переписку и отдаляться от близких помогают контролировать подростка. Чем меньше он советуется со взрослыми, тем выше риск.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особенным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«тайной миссии» и «особой роли» выглядят заманчиво для тех, кто хочет доказать смелость. На деле это способ втянуть в рискованные поступки.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знакомый, который уже вовлечён, он может подать опасную идею как норму. Давление группы часто сильнее, чем личные сомнения.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 давлению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ссоры дома, буллинг и конфликты со сверстниками ослабляют защиту. В такой ситуации легче поверить тому, кто говорит спокойным и уверенным тоном.
</a:t>
            </a:r>
            <a:endParaRPr lang="en-US" sz="8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обычный разговор
</a:t>
            </a:r>
            <a:pPr algn="ctr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может начаться с шутки, комментария под постом или обсуждения игры. Ничего тревожного на первый взгляд не видно, поэтому подросток не настораживается. Но позже собеседник постепенно переводит разговор в личную переписку и проверяет, насколько легко вызвать доверие.
</a:t>
            </a:r>
            <a:endParaRPr lang="en-US" sz="87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просьба о тайне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дружелюбных сообщений появляются фразы вроде «никому не показывай переписку» или «перейди в закрытый чат». Человека просят отправить фото, адрес, мнение или другие личные данные. Так собирают информацию и усиливают влияние.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опасный контакт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Подозрительный чат может выглядеть как обычная переписка на экране смартфона, но в нём уже есть скрытые сообщения, ссылки и предупреждающие знаки. Именно на этом этапе важно остановиться, сохранить доказательства и сразу сообщить взрослому.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вербовка в интернете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вовлечения в опасную группу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контакт постепенно превращается в зависимость и противоправные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используют вербовщики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Вербовщик сначала говорит приятно и уверенно: хвалит, подчёркивает «особенность» подростка и создаёт ощущение, что только он понимает его по-настоящему.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давление и страх: человека торопят, запугивают последствиями отказа, обещают проблемы или стыд, если он перестанет слушаться.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идеи подаются как «справедливость», «героизм» или «защита своих». Так подменяют смысл и заставляют воспринимать нарушение закона как доблесть.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вызвать злость и обиду, вербовщик ищет образ врага и повторяет простые лозунги. Это ослабляет критическое мышление и помогает управлять поведением.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каналы вовлечения подростков
</a:t>
            </a:r>
            <a:endParaRPr lang="en-US" sz="2789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 позволяет быстро начать разговор и скрыть реальную личность собеседника.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 цифровой средой, поэтому осторожность в сети особенно важна.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по теме цифровой безопасности и профилактики вовлечения подростков; условное распределение для наглядности.
</a:t>
            </a:r>
            <a:endParaRPr lang="en-US" sz="5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могут указывать на риск
</a:t>
            </a:r>
            <a:endParaRPr lang="en-US" sz="271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признаков вместе — повод для разговора со взрослыми и внимательного наблюдения.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не доказывает опасность, но сочетание изменений в общении, переписках и интересах требует внимания.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профилактике вовлечения несовершеннолетних в экстремистскую и террористическую деятельность
</a:t>
            </a:r>
            <a:endParaRPr lang="en-US" sz="5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вовлечённого подростка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отношение к семье и прежним интересам: появляется скрытность, долгие переписки в телефоне, отказ от кружков и встреч с друзьями, которые раньше были важны.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стать раздражительным, замкнутым и резким в ответах. Он чаще спорит, хуже сосредоточивается на учёбе и болезненно реагирует на вопросы о новых знакомых.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звучат фразы, оправдывающие насилие, ненависть или нарушение закона. Если такие высказывания сочетаются с тайными контактами и тревожными изменениями, нужен разговор со взрослым.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безопасности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переходите по неизвестным ссылкам, не открывайте файлы от незнакомых людей и не сообщайте пароли, коды и личные данные даже в «дружелюбной» переписке.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Защищайте профиль: используйте сложный пароль, включите приватность и не продолжайте разговор, если собеседник просит секретность, фото или перевод в закрытый чат.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последствия участия в терроризме и экстремизме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участие в террористической и экстремистской деятельности в России предусмотрена уголовная ответственность, даже если человек считает свои действия «шуткой» или проверкой границ.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Наказуемы не только действия, но и пропаганда, хранение запрещенных материалов, помощь в подготовке и связь с опасными сообществами.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несовершеннолетнего последствия особенно серьезны: судимость влияет на дальнейшую учебу, репутацию и жизненные возможности, а также фиксирует участие в преступлении.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защищает самого подростка от втягивания в опасные действия и показывает, что даже «маленькие шаги» могут привести к тяжелым последствиям.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риск, а что его снижает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не действуют отдельно: несколько слабых мест вместе делают подростка заметно уязвимее для манипуляции.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поддержка взрослых и личные интересы, тем ниже вероятность попасть под опасное влияние.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по профилактике вовлечения несовершеннолетних в деструктивные сообщества; актуально на 2025 год.
</a:t>
            </a:r>
            <a:endParaRPr lang="en-US" sz="5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подозрительном контакте
</a:t>
            </a:r>
            <a:endParaRPr lang="en-US" sz="242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при нежелательном сообщении, переписке или угрозе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6788"/>
            <a:ext cx="491100" cy="392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60824"/>
            <a:ext cx="491100" cy="392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323786"/>
            <a:ext cx="491100" cy="392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школы в профилактике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беседы дома помогают подростку не бояться рассказывать о переписках, новых знакомых и ситуациях, которые вызывают тревогу или сомнение.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вместе объясняют, что нельзя передавать данные, переходить по ссылкам и скрывать опасный контакт, даже если собеседник кажется доброжелательным.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окружению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 важно знать, с кем ребенок общается, какие чаты посещает и не появились ли у него скрытность, резкая смена интересов или страх вопросов.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часы, разговоры о безопасности в сети и обсуждение реальных ситуаций помогают детям распознавать давление, манипуляции и ложные обещания.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 трудностях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буллинг, тревога или конфликт, школьный психолог и классный руководитель помогают снизить напряжение и не оставить подростка один на один с проблемой.
</a:t>
            </a:r>
            <a:endParaRPr lang="en-US" sz="6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можно довериться в трудной ситуации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взрослые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очередь стоит обратиться к родителям или близким родственникам, которым подросток доверяет. Они помогут выслушать без осуждения и спокойно понять, насколько ситуация серьезна.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дополнительные наставники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поговорить дома трудно, поддержку могут дать классный руководитель, школьный психолог, социальный педагог или тренер. Эти взрослые знают, как действовать безопасно и последовательно.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аргументы, которые используют опасные группы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часто повторяют, чтобы притупить сомнения и перевести разговор от фактов к эмоциям и давлению.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аргументы работают на одну цель: снизить критичность и подтолкнуть к согласию без обдумывания.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приемам психологического давления, описываемым в профилактических материалах; актуально на 2025 год.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проверенную помощь и информацию
</a:t>
            </a:r>
            <a:endParaRPr lang="en-US" sz="244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источники помогают быстро проверить ситуацию и выбрать безопасный шаг.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опираться на официальных взрослых и службы, чем на советы из случайных чатов или анонимных каналов.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каналы помощи: семья, школа и экстренные службы РФ.
</a:t>
            </a:r>
            <a:endParaRPr lang="en-US" sz="7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устойчивость к опасному влиянию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Проверять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Привыкай сравнивать сообщения из разных источников и не верь тому, что вызывает сильный страх, злость или обещает быстрый успех.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Тренировать вопросительность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тебя торопят или просят молчать, задавай уточняющие вопросы. Это помогает заметить манипуляцию раньше, чем она станет опасной.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Укреплять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 связь с взрослыми, которым доверяешь, и не скрывай тревожные переписки. Разговор вовремя часто предотвращает серьезную проблему.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Заполнять жизнь полезными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творчество, учебные проекты и школьные события дают чувство успеха и уменьшают зависимость от чужого давления и одобрения.
</a:t>
            </a:r>
            <a:endParaRPr lang="en-US" sz="9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 опасны, а подростка легче защитить, если вовремя заметить тревожные сигналы, не молчать о сомнениях и обращаться за помощью к взрослым и в официальные службы.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 и поддержки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2026-05-21T00:37:04Z</dcterms:created>
  <dcterms:modified xsi:type="dcterms:W3CDTF">2026-05-21T00:37:04Z</dcterms:modified>
</cp:coreProperties>
</file>