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2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№ 1 В. Калинникова: музыка света, силы и русской песни
</a:t>
            </a:r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симфония Калинникова, в которой слышны сила, лирика и русская напевность.
</a:t>
            </a:r>
            <a:endParaRPr lang="en-US" sz="3527" dirty="0"/>
          </a:p>
        </p:txBody>
      </p:sp>
      <p:sp>
        <p:nvSpPr>
          <p:cNvPr id="4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Калинников жил недолго, но успел оставить яркий след в русской музыке. Его Первая симфония появилась в годы болезни и нужды, однако именно она принесла композитору признание и стала его главным произведением.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Калинников: композитор, который создал шедевр в трудное время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сведения о композиторе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Калинников — русский композитор рубежа XIX–XX веков, автор двух симфоний, из которых Первая получила наибольшую известность и признание слушателей.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музыке особенно заметны лиричность, ясные мелодии и близость к русской песенной интонации, поэтому она легко воспринимается и запоминается.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Калинников продолжил традиции русской классической музыки после Глинки, Бородина и Чайковского, сохранив национальный характер и сделав его более светлым.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Калинников и традиции русской музыки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школа в звучании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Калинникова связана с национальной школой XIX века: в ней слышны широкие мелодии, понятная форма и теплое оркестровое звучание. Такое сочетание делает симфонию ясной и эмоционально близкой слушателю.
</a:t>
            </a:r>
            <a:endParaRPr lang="en-US" sz="1347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Песенность без прямых цитат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нет буквальных народных цитат, но есть черты, напоминающие русские романсы и песни. Это протяжные интонации, мягкие ладовые краски и естественный ход мелодии, который хорошо воспринимается на слух.
</a:t>
            </a:r>
            <a:endParaRPr lang="en-US" sz="134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двух тем помогает услышать главную особенность Калинникова: он умеет соединять силу и лиричность в одном симфоническом образе.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часть: уверенное начало и контраст тем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построена в сонатной форме: она сразу задает движение вперед, а главная тема звучит собранно и энергично, словно открывает путь к дальнейшему развитию.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Побочная тема контрастирует с ней мягкостью и напевностью. Благодаря этому первая часть не только звучит напряженно, но и остается очень ясной по строению.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7394" y="4186700"/>
            <a:ext cx="5028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3881" y="4186700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10356" y="4186700"/>
            <a:ext cx="502800" cy="502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часть: спокойная лирика и задушевность
</a:t>
            </a:r>
            <a:endParaRPr lang="en-US" sz="2734" dirty="0"/>
          </a:p>
        </p:txBody>
      </p:sp>
      <p:sp>
        <p:nvSpPr>
          <p:cNvPr id="14" name="Text 2"/>
          <p:cNvSpPr txBox="1"/>
          <p:nvPr/>
        </p:nvSpPr>
        <p:spPr>
          <a:xfrm>
            <a:off x="401068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медленной части особенно заметны протяжные, плавные мелодии. Они напоминают задушевную песню и создают ощущение доверительного разговора.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Песенная мелодия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37555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звучит легко и ясно, без перегрузки. Благодаря этому музыка кажется светлой и спокойной, хотя остается частью крупного симфонического целого.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Прозрачное звучание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6274030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Калинников показывает, что искреннее чувство не требует сложных эффектов. Простота интонаций делает вторую часть особенно выразительной для слушателя.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без лишних украшений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часть: скерцо, движение и игра ритмов
</a:t>
            </a:r>
            <a:endParaRPr lang="en-US" sz="2878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скерцо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становится быстрее и легче, сразу меняя настроение после спокойной второй части.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Игровое развитие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фразы, ритмические повторы и подвижные струнные создают ощущение бодрости и танцевального движения.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следующему разделу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характер скерцо усиливает контраст внутри симфонии и подготавливает слушателя к более широкому финалу.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Финал: торжественный итог всей симфонии
</a:t>
            </a:r>
            <a:endParaRPr lang="en-US" sz="3031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часть звучит шире и мощнее предыдущих. Она собирает вместе основные черты симфонии и превращает их в обобщающий музыкальный итог.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заметны напевность, уверенный ритм и яркие кульминации. Музыка постепенно ведет слушателя к ощущению завершенности и внутренней силы.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звучит наиболее масштабно, а светлый характер финала создает впечатление подъема и победы. Это делает заключение особенно запоминающимся.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воспринимается не как точка, а как утверждение надежды. После него вся симфония звучит как цельный и вдохновляющий рассказ.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части симфонии и их музыкальный характер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как меняется характер музыки от части к части и как усиливается ощущение завершенности.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движется от напряженного начала к светлому финалу, сохраняя при этом разнообразие настроений и единый замысел.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структуре Симфонии № 1 В. Калинникова; партитура композитора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680009"/>
            <a:ext cx="4759500" cy="207878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Симфонии № 1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четыре части симфонии, их темпы, характер и главные особенности музыкального развития.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таблице видно, что каждая часть имеет свой характер, а вместе они создают цельное развитие от напряжения к праздничному завершению.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Партитура В. Калинникова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музыкальная мысль в симфонии
</a:t>
            </a:r>
            <a:endParaRPr lang="en-US" sz="2666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частей Симфонии № 1 В. Калинникова и их смысловые переходы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прямых цитат народных песен, но слышны их интонации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делает музыку близкой и узнаваемой: она звучит по-русски, хотя построена как симфония.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Симфонии № 1 В. Калинникова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Оркестр в Симфонии № 1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написана для классического симфонического оркестра, где особенно заметны струнные: именно они создают широкое, певучее звучание и поддерживают основную мелодическую линию.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Деревянные духовые придают музыке теплоту и мягкость, а медные и ударные усиливают кульминации, помогая передать масштаб, блеск и внутреннюю энергию произведения.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Темы возвращаются и развиваются, поэтому слушатель может следить за музыкой как за цельным рассказом, а не набором отдельных эпизодов.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симфония запоминается слушателям
</a:t>
            </a:r>
            <a:endParaRPr lang="en-US" sz="295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Мелодии звучат ясно и певуче, поэтому их легко различить уже при первом прослушивании, даже если симфоническая форма пока незнакома.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музыке есть заметные контрасты: быстрые и медленные эпизоды, тихие и мощные звучания, спокойные и более напряжённые моменты.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настроения звучат в частях симфонии
</a:t>
            </a:r>
            <a:endParaRPr lang="en-US" sz="299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носит условный характер и отражает преобладающие черты частей, а не точные измерения звучания.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выстраивается как путь от напряжённого начала к светлому и победному завершению.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по описанию частей Симфонии № 1 В. Калинникова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Премьера и признание произведения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1574686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1894–1895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Калинников завершает Симфонию № 1 в трудный период жизни, когда тяжёлая болезнь и нужда не мешают ему создать яркое оркестровое произведение.
</a:t>
            </a:r>
            <a:endParaRPr lang="en-US" sz="953" dirty="0"/>
          </a:p>
        </p:txBody>
      </p:sp>
      <p:sp>
        <p:nvSpPr>
          <p:cNvPr id="10" name="Text 3"/>
          <p:cNvSpPr txBox="1"/>
          <p:nvPr/>
        </p:nvSpPr>
        <p:spPr>
          <a:xfrm>
            <a:off x="3795298" y="2919092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1897, Киев
</a:t>
            </a:r>
            <a:pPr algn="ctr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Состоялась премьера симфонии. Исполнение сразу привлекло внимание слушателей и музыкантов благодаря красоте мелодий и ясности формы.
</a:t>
            </a:r>
            <a:endParaRPr lang="en-US" sz="950" dirty="0"/>
          </a:p>
        </p:txBody>
      </p:sp>
      <p:sp>
        <p:nvSpPr>
          <p:cNvPr id="11" name="Text 4"/>
          <p:cNvSpPr txBox="1"/>
          <p:nvPr/>
        </p:nvSpPr>
        <p:spPr>
          <a:xfrm>
            <a:off x="6015901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премьеры
</a:t>
            </a:r>
            <a:pPr algn="ctr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получило признание и стало самым известным сочинением Калинникова, укрепив его репутацию талантливого симфониста.
</a:t>
            </a:r>
            <a:endParaRPr lang="en-US" sz="91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444534"/>
            <a:ext cx="4759500" cy="25497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Калинников и русские композиторы XIX века
</a:t>
            </a:r>
            <a:endParaRPr lang="en-US" sz="2997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черты русской классической традиции продолжил и по-своему развил Калинников.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Калинников не копирует предшественников, а соединяет их достижения в более лёгком, светлом и цельном симфоническом языке.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обзор русской симфонической традиции XIX века
</a:t>
            </a:r>
            <a:endParaRPr lang="en-US" sz="150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50" y="1584875"/>
            <a:ext cx="50280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6175" y="1627595"/>
            <a:ext cx="521700" cy="417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900" y="1584875"/>
            <a:ext cx="5028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4175" y="1584875"/>
            <a:ext cx="502800" cy="50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услышать в этой симфонии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темпа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 внимание, как музыка переходит от спокойных эпизодов к более быстрым: это помогает услышать внутреннее движение всей симфонии и различать её части.
</a:t>
            </a:r>
            <a:endParaRPr lang="en-US" sz="1374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звучания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и тихие фрагменты создают выразительность: именно перепады динамики делают музыку живой, объёмной и понятной даже при первом знакомстве.
</a:t>
            </a:r>
            <a:endParaRPr lang="en-US" sz="1322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мелодии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темы звучат как уверенная речь, другие — как песня или танец; благодаря этому каждая часть имеет свой характер и легко запоминается.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тем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связывают части между собой и помогают следить за развитием музыкальной мысли, как за единым рассказом с продолжением.
</a:t>
            </a:r>
            <a:endParaRPr lang="en-US" sz="137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Симфонии № 1 сегодня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Симфония № 1 ценится как яркий пример русской симфонической музыки, где простая по звучанию мелодия сочетается с продуманной формой и богатой оркестровкой.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слушателя она остаётся доступной и трогательной: в ней нет показной сложности, зато есть искренность, светлое настроение и ясный художественный образ.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825" y="-282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Симфония № 1 В. Калинникова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произведение объединило русскую песенность, яркие контрасты и цельное развитие четырёх частей. Оно помогает понять, как строится симфония и как музыка выражает свет, силу и надежду.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2026-05-20T17:32:07Z</dcterms:created>
  <dcterms:modified xsi:type="dcterms:W3CDTF">2026-05-20T17:32:07Z</dcterms:modified>
</cp:coreProperties>
</file>