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славянской азбуки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буквы, которые научили славян читать и писать?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 общей азбуки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славян ещё не было удобных букв, книги были редкостью, а знания чаще передавали на слух. Для молитв, писем, законов и учёбы очень нужен был понятный алфавит.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 Мефодий: путь к азбуке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863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Кирилл и Мефодий жили в Византии, знали языки и умели работать с книгами. Они понимали: славянам нужна письменность на родном языке.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863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 Мефодий начали создавать буквы для славянской речи и переводить важные тексты. Так у людей появился шанс читать и учиться понятнее.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письменность стала распространяться среди славян. Появились книги, обучение и люди, которые могли записывать слова точно и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первые буквы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удивляли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славянские знаки выглядели совсем не так, как привычные нам буквы. В них были округлые и угловатые линии, а каждая рукопись получалась немного особенной. Читать такие тексты было непросто, зато очень интересно.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Почерк писца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тогда переписывали вручную, поэтому буквы могли чуть отличаться от строки к строке. Писцы старались выводить знаки ровно и красиво, будто каждая буква была маленьким рисунком. Такой труд требовал терпения и внимательности.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Глаголица — одна из первых азбук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Глаголица считается одной из первых славянских азбук. Её знаки были очень необычными и совсем не походили на современные русские буквы.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связывают создание глаголицы с Кириллом и его помощниками. С её помощью можно было записывать славянскую речь на родном языке.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азбука помогла людям читать молитвы и тексты без чужих букв. Для своего времени это было настоящее чудо, только без волшебной палочки.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и её значение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книг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оказалась удобнее для переписывания текстов. Писцам было проще выводить буквы, а книги получались понятнее и аккуратнее.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Помогла учёбе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новой азбукой стало легче учить детей и взрослых. У всех появились одни и те же буквы, и это очень помогало в обучении.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многих языков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кириллица стала основой для русского алфавита и других славянских письменностей. Со временем буквы менялись, но главная идея осталась прежней.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азбука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замысла о книгах на славянском языке появилась письменность.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славянам понадобилась письменность
</a:t>
            </a:r>
            <a:endParaRPr lang="en-US" sz="268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нужна была, чтобы записывать молитвы, письма и законы. Так важные слова не терялись, а оставались на бумаге надолго.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можно было сохранять события и знания точнее. Людям уже не нужно было держать всё в памяти, как в огромной невидимой тетради.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стали помощниками в учёбе. По ним можно было узнавать новое, повторять уроки и понимать сложные вещи спокойнее и увереннее.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сделало жизнь людей более организованной. Когда слова записаны, легче договориться, передать сведения и не перепутать важное.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 — дорогая страница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писали от руки на пергаменте. Это был дорогой материал, поэтому каждую страницу создавали медленно и очень бережно. Ошибаться было нельзя, ведь исправлять текст тогда было непросто.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красивая буква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рукописях буквы делали крупными и нарядными. Особенно красиво оформляли первую букву в начале текста — она могла быть яркой, как маленький праздник на странице. Такие книги выглядели очень торжественно.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 аккуратный труд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часто украшали орнаментами и рисунками. Писец работал внимательно, словно художник, который не спешит ни на шаг. Поэтому древняя книга была не просто текстом, а настоящим произведением искусства.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древняя книга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512" y="161195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и учёба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стало проще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азбукой детям и взрослым стало легче начинать чтение. Одни и те же буквы помогали быстрее запоминать слова и не путаться.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 каждого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стали понятными и общими, люди смогли писать письма и задания точнее. Письменность превратилась в надёжный помощник в повседневной жизни.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 школе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стали важной частью обучения, а школы получили больше возможностей для занятий. Переписчики и книжные мастера помогали знаниям путешествовать из века в век.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Кирилле и Мефодии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Кирилл и Мефодий создали славянскую азбуку и перевели важные книги, чтобы люди могли читать на понятном языке.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труд начали чтить как большое дело для культуры и просвещения. Буквы помогли сохранить знания и сделать книги доступнее.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мая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этот день отмечают День славянской письменности и культуры. Он напоминает о языке, чтении, книгах и уважении к учёбе.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букв менялись постепенно: старые знаки исчезали, а новые становились проще для письма и чтения.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славянские азбуки дали начало современному письму.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развитии славянской письменности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буквы и современные буквы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буквы часто были сложными, с необычными завитками и острыми линиями. Их писали медленно, стараясь сделать каждую форму красивой и аккуратной.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буквы выглядят ровнее и проще. Так читать, писать и печатать удобнее каждый день, даже если буквы уже не такие нарядные.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меняется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 вместе с людьми: появляются новые слова, а старые понемногу уходят. Поэтому и буквы иногда нужно менять, чтобы они лучше служили 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должно быть удобным для книг, тетрадей и печати. Если знак слишком сложный, им трудно пользоваться каждый день, особенно в школе и в переписке.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не делают азбуку хуже. Наоборот, она становится понятнее и удобнее, сохраняя свою главную работу — помогать людям записывать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азбуки по славянским землям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работы Кирилла и Мефодия славянская письменность распространилась и стала частью книжной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азбуки люди записывали сказания и песни. Так устные истории не терялись и могли переходить от одного поколения к другому.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сохранялись молитвы, летописи и важные знания. Благодаря письму прошлое не исчезало, а оставалось рядом с людьми, как старая добрая память.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стали частью культуры народа. Их учили в школах, переписывали в книгах и бережно передавали тем, кто хотел читать и понимать тексты.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помогла людям почувствовать связь со своей историей. Она словно протянула ниточку от далёких времён к нашей сегодняшней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и культура народа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книги и знаний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у письменного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 столе горит свеча, и писец аккуратно выводит буквы. Рядом лежит книга, которую он создаёт с большим терпением. Такой светлый уголок показывает, как много труда нужно для одной рукописи.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Свиток и перо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скользит по свитку, а каждая строка получается ровной и красивой. Это не просто письмо, а бережная работа с знаниями. Свиток напоминает, что книги когда-то создавались очень медленно и с уважением.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сегодня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 книгам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помогает читать учебники, сказки и задания. Без неё школа была бы похожа на дом без дверей: зайти можно, а вот понять не получится.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каждый день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пишем в тетрадях, на открытках и в заметках. Буквы делают наши мысли понятными для других людей и помогают не потерять важные слова.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становятся доступнее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письмо, можно передавать правила, рассказы и объяснения. Тогда учиться легче не только одному человеку, но и целому классу.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язык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поддерживает родной язык и помогает ему жить долго. Она соединяет прошлое и настоящее, словно мостик из букв.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азбука появилась потому, что людям нужен был свой письменный язык. Теперь молитвы, письма и книги стало легче читать и понимать.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 Мефодий сделали огромное дело для славянских народов. Их труд помог развивать учёбу, сохранять знания и передавать их дальше.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Глаголица и кириллица показали, что буквы могут меняться, но их задача остаётся прежней. Они по-прежнему помогают людям писать, читать и учиться.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Азбука, которая пережила 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азбука изменила жизнь людей и до сих пор помогает нам читать, писать и узнавать новое. Труд Кирилла и Мефодия живёт в каждой букве и в каждой книге.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2026-05-21T09:15:48Z</dcterms:created>
  <dcterms:modified xsi:type="dcterms:W3CDTF">2026-05-21T09:15:48Z</dcterms:modified>
</cp:coreProperties>
</file>