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Культура Древней Индии
</a:t>
            </a:r>
            <a:endParaRPr lang="en-US" sz="3833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религии, искусства, науки и общества в древней индийской цивилизации.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древней Индии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Индия занимала территории современных Индии, Пакистана и соседних стран. Развитие началось в долине реки Инд, где благоприятный климат способствовал сельскому хозяйству и ранним городским культурам.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черты городов Индской цивилизации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и инфраструктура Хараппы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Хараппа отличался ровными улицами и продуманной канализацией. Археологи нашли общественные бани и колодцы, что говорит о высоком уровне организации и гигиены среди жителей.
</a:t>
            </a:r>
            <a:endParaRPr lang="en-US" sz="922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Мохенджо-Даро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Мохенджо-Даро был оснащён крупными зернохранилищами и укреплёнными постройками. Жители применяли стандартные обожжённые кирпичи, что свидетельствует о развитой технологии строительного дела.
</a:t>
            </a:r>
            <a:endParaRPr lang="en-US" sz="91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было организовано в сообщества с разными занятиями: ремесленники, земледельцы и торговцы. Это подчёркивало разделение труда и сложность социальной жизни.
</a:t>
            </a:r>
            <a:endParaRPr lang="en-US" sz="9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многочисленные боги Древней Индии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сформировался индуизм с главным пантеоном — Вишну, Шива и Брахма. Речка Ганг была священной, а обряды и жертвоприношения имели особое значение для общества.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Изначально индийцы почитали силы природы и богов, таких как Агни — бог огня, Индра — бог грома, и Варуна — бог вод. Эти божества символизировали важные элементы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ведической культуры и её значение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Веды как источник мудрости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Веды — сборники гимнов и правил жертвоприношений, которые передавались из поколения в поколение устно и на пальмовых листьях. Они стали фундаментом религии и философии Индии.
</a:t>
            </a:r>
            <a:endParaRPr lang="en-US" sz="1082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ариев в становлении ведической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ариев привёл к языковому и культурному развитию. Ведическая культура вобрала в себя религиозные ритуалы, мифы и философские идеи, которые сохранялись на протяжении веков.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особенности и скульптурное искусство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Скульптурные мотивы и украшения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 изображали богов, животных и сцены из священных эпосов. Они служили украшением зданий и отражали религиозные представления и художественные традиции общества.
</a:t>
            </a:r>
            <a:endParaRPr lang="en-US" sz="1048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ступы Древней Индии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Индийская архитектура включает храмы с резьбой и пирамидальными формами. Примером служит ступа в Санчи — памятник III века до н.э., сохранивший религиозные символы и художественные детали.
</a:t>
            </a:r>
            <a:endParaRPr lang="en-US" sz="9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живописи и художественных традиций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пещер Аджанты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 Аджанты славятся настенными фресками V века с изображениями жизни Будды и буддийских легенд. Эти картины выделяются яркими красками и глубоким символизмом.
</a:t>
            </a:r>
            <a:endParaRPr lang="en-US" sz="947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Миниатюры и художественные приемы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Индийская живопись включала миниатюры с детальной проработкой деталей. Художники использовали сложные узоры и эмоциональные образы, передавая религиозные сюжеты и мифы.
</a:t>
            </a:r>
            <a:endParaRPr lang="en-US" sz="8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достижения: эпосы Махабхарата и Рамаяна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Рамаяна рассказывает о приключениях героя Рамы и учит правильному поведению. Благодаря этим произведениям формировались основы индийской культуры и этики.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Махабхарата — один из крупнейших эпосов человечества, рассказывающий о борьбе и морали. Его около 100 000 строф содержат философские и исторические элементы.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школы и основные идеи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Санкхья объясняет природу и элементы мира через взаимодействие сознания и материи, служа основой для многих учений.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Йога сочетает медитацию и физические упражнения, направленные на духовное очищение и достижение освобождения.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Нъяя и вайшешика дают логическое объяснение мира и материальных частиц, развивая научный подход к пониманию природы.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Мимамса и веданта сосредоточены на толковании священных текстов и поиске высшей истины, видя целью мокшу — освобождение души.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Кастовая система и социальная структура общества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делилось на четыре главные касты: брахманы — жрецы и учёные, кшатрии — воины и правители, управлявшие судьбой народа.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Вайшьи включали торговцев и земледельцев, обеспечивавших экономическое процветание, тогда как шудры занимались ремёслами и обслуживанием.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 к касте определялась рождением и влияла на все сферы жизни, включая профессию, браки и участие в религиозных церемониях.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 Древней Индии опиралось на устную традицию, при этом ученики тесно сотрудничали с гуру. Основные дисциплины включали санскрит, Веды, математику, медицину и астрономию.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образования в Древней Индии, научные исследования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центров знаний, привлекавших учеников со всего мира, располагались в Наланде и Такшашиле.
</a:t>
            </a:r>
            <a:endParaRPr lang="en-US" sz="16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танцы Древней Индии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олицетворяющие древние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Ситар, табла и бансури играли ключевую роль в музыкальном сопровождении ритуалов и праздничных событий. Их уникальный звук создавал особую атмосферу, поддерживающую духовные и культурные практики.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Танцевальные стили с глубоким символизмом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Бхаратанатьям и катхакали — древние классические танцы, каждый жест в которых несёт смысл. Танцоры рассказывали мифологические истории, используя выразительные движения и сложные позы.
</a:t>
            </a:r>
            <a:endParaRPr lang="en-US" sz="806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музыки и танца в социальной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религиозных церемоний, музыка и танец объединяли людей на фестивалях и в повседневности, укрепляя чувство сообщества и передавая культурные знания поколениями.
</a:t>
            </a:r>
            <a:endParaRPr lang="en-US" sz="8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в науке и технике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система и концепция нуля, развитые индийскими учёными, стали фундаментом для современной математики и вычислений.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Арьябхаты включали точные расчёты движения планет и поддерживали астрономию как науку, важную для календарей и сельского хозяйства.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позволила создавать устойчивые к ржавчине колонны и инструменты, которые сохраняются до наших дней, демонстрируя высокий уровень мастерства.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Индийская математика и ноль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475000" y="320491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 Брахмагупта разработал правила работы с нулём и предложил методы решения уравнений, а также вычисления площадей, что усилило развитие алгебры и геометрии.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75" y="217335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в истории была введена цифра ноль, что позволило использовать позиционную систему счисления. Это фундаментальное открытие значительно упростило арифметические операции и вычисления.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буддизма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буддизма оказало значительное влияние на искусство, архитектуру и философию не только Индии, но и многих стран Азии.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Сиддхартха Гаутама, ставший Буддой, фундаментально изменил религиозные взгляды, предложив путь избавления от страданий посредством нравственности и медитации.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тексты и литература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Веды — древнейшие религиозные гимны и учения, которые дошли до нас благодаря устной и письменной традиции, играли ключевую роль в формировании культуры.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Рамаяна дополняет культурное наследие, рассказывая о духовных испытаниях и победе добра над злом в образных историях и притчах.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Буддийские сутры содержат учения Будды, соединяя религиозные наставления с философскими размышлениями, влияя на духовную жизнь многих поколений.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Махабхарата — величайший эпос с богатым повествованием о героях и божественных событиях, определивший моральные устои индийского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1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31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ритуалы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44325" y="2194636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Холи — весенний фестиваль красок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Холи отмечается массовыми гуляниями, где участники обливаются цветными порошками, выражая радость весны и укрепляя социальные связи через совместные празднования.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44325" y="1157324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Дивали — праздник огней и торжество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Дивали символизирует побе́ду света над тьмой, сопровождается зажжением ламп, семейными сборами и праздничными угощениями, объединяя людей всех каст.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Ремесла и художественные традиции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Ткачество и изготовление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мастера славились изысканным ткачеством шёлка и хлопка, создавая ткани с яркими узорами. Эти изделия высоко ценились и экспортировались в дальние страны.
</a:t>
            </a:r>
            <a:endParaRPr lang="en-US" sz="947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Резьба и ювелирное мастерство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Резьба по дереву и слоновой кости, а также изготовление украшений из золота и драгоценных камней были традиционными ремёслами, передававшимися поколениями опытными мастерами.
</a:t>
            </a:r>
            <a:endParaRPr lang="en-US" sz="9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и культурное влияние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 век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торговые и культурные связи с Персией способствовали обмену технологиями и идеями в регионе Южной Азии.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век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Александра Великого открыли дорогу для греко-индийских контактов и смешению культурных элементов.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век н.э.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буддизма по Великому Шёлковому пути значительно повлияло на искусство и религиозные практики в Центральной и Восточной Азии.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IX-X век н.э.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индийского искусства и религии ярко проявилось в памятниках Ангкора и Боробудура в Юго-Восточной Азии.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Вечное наследие Древней Индии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Древней Индии заложила основы философии, религии и науки, её открытия и творения продолжают влиять на современное мировоззрение и культурное развитие многих народов.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2026-05-10T12:25:54Z</dcterms:created>
  <dcterms:modified xsi:type="dcterms:W3CDTF">2026-05-10T12:25:54Z</dcterms:modified>
</cp:coreProperties>
</file>