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Андреев: писатель Серебряного века между реализмом и модернизмом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трагедию человека на сломе эпохи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вошёл в литературу на рубеже веков, когда привычный мир рушился, а искусство искало новые формы. Его проза и драма точно уловили тревогу времени, спор о добре и зле, чувство исторической неустойчивости.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художественных поисков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раннее формирование личности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родился в Орле в семье землемера и с детства видел, как рядом существуют бедность, служебная рутина и тяжёлый провинциальный быт.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семейная среда и наблюдение за повседневной жизнью города рано приучили его замечать скрытое напряжение в обычных людях и простых событиях.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впечатления укрепили интерес писателя к уязвимости личности, внутреннему надлому и драме, которая часто прячется за внешне спокойной жизнью.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и Москва: два ключевых пространства биографии
</a:t>
            </a:r>
            <a:endParaRPr lang="en-US" sz="237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Орёл: провинция, которую невозможно забыть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дал Андрееву ранний опыт наблюдения за бедностью, чиновничьим бытом и резкими социальными различиями. Здесь формировалось его внимание к человеческому унижению и скрытому драматизму повседневности.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университет, газеты и литературная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открыла ему мир университетской жизни, журналистики и общения с молодыми авторами. В этом городе провинциальный наблюдатель превратился в писателя, уверенно входящего в столичную культуру.
</a:t>
            </a:r>
            <a:endParaRPr lang="en-US" sz="9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судебная практика и путь в литературу
</a:t>
            </a:r>
            <a:endParaRPr lang="en-US" sz="247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 юридическом факультете Московского университета дало Андрееву профессиональную дисциплину мышления и интерес к точному анализу жизненных ситуаций.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помощником присяжного поверенного познакомила его с реальными человеческими конфликтами, где сталкивались вина, страх, самооправдание и ответственность.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газетные публикации конца 1890-х годов помогли ему выработать лаконичную форму, остроту наблюдения и умение быстро захватывать читателя.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опыт и журналистская практика стали прочной основой его прозы, в которой социальная конкретность соединяется с психологической глубиной.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Л. Н. Андреева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быстро Андреев прошёл путь от провинциального юноши до одного из самых заметных авторов своего времени.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плодотворный период приходится на 1901–1911 годы; затем биография всё сильнее определяется историческими потрясениями и личным одиночеством.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Л. Н. Андрееве (1871–1919), данные из литературоведческих справочников
</a:t>
            </a:r>
            <a:endParaRPr lang="en-US" sz="11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606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и признание читателей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Газетная публикация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серьёзные тексты Андреева появились в «Курьере» и других изданиях конца 1890-х годов, что сразу вывело его в поле внимания читающей публики.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рассказы отличались резкими контрастами, напряжённым сюжетом и сильной эмоциональной интонацией, поэтому читатель быстро ощущал их необычность.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новизна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заметила, что Андреев пишет не только о событиях, но и о скрытых душевных потрясениях, делая внутренний конфликт главным предметом прозы.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бытовая ситуация у Андреева может превратиться в трагедию отчуждения.
</a:t>
            </a:r>
            <a:endParaRPr lang="en-US" sz="1811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как из повседневного эпизода рождается глубокий нравственно-психологический конфликт.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рассказа «Жили-были» в школьном и литературоведческом прочтении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Л. Н. Андреева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смерть и безумие у Андреева не выглядят отвлечёнными идеями: они вторгаются в повседневность и ломают привычный порядок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оказываются в одиночестве перед собой и миром, когда внешняя опора исчезает, а внутренняя уверенность уже не работает.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Вина, унижение и предательство становятся для писателя не только нравственными категориями, но и признаками распада личности.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мотивы Андреев передаёт тревожное сознание начала XX века, когда человек особенно остро чувствует хрупкость собственного существования.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Л. Н. Андреева и их проблематика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произведений помогает увидеть, как Андреев исследует предельные состояния человека в прозе и драме.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форме его тексты сходятся в одном: человек испытывается на прочность в момент кризиса, когда привычные моральные опоры рушатся.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Л. Н. Андреева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«Красный смех» как антивоенная повесть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войну не как подвиг, а как разрушение человеческой психики. В ней важнее всего не сражения, а страх, истощение, нарастающее помрачение сознания и утрата нравственных ориентиров.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красного смеха объединяет кровь, ужас и безумие, превращая войну в символ всеобщей катастрофы. Сюжет подчинён не внешней интриге, а ощущению распада мира и личности.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изучения это важный пример антивоенной литературы. Андреев заставляет увидеть, что война калечит не только тело, но и способность человека мыслить, чувствовать и оставаться собой.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«Иуда Искариот»: библейский сюжет в новом прочтении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изображает Иуду не только как предателя, но и как человека одиночества, гордыни и внутреннего надлома. Его поступок показан как следствие сложной душевной борьбы, а не простой злой воли.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разрушает привычную схему однозначных оценок. Библейский сюжет становится философским размышлением о правде, вине и человеческой двойственности, где граница между добром и злом оказывается неочевидной.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 как противоречивая личность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добра и зла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511001"/>
            <a:ext cx="391500" cy="34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Андреева: философский театр начала XX века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проблематика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Андреева главное место занимают смысл жизни, свобода, судьба и достоинство человека. Сюжет служит не бытовой истории, а постановке больших вопросов, важных для целой эпохи.
</a:t>
            </a:r>
            <a:endParaRPr lang="en-US" sz="1399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выходят за рамки частных характеров и становятся носителями идей: Человек, Толпа, Вера, Сомнение, Страх. Благодаря этому конфликт приобретает обобщённый, почти универсальный смысл.
</a:t>
            </a:r>
            <a:endParaRPr lang="en-US" sz="1297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драматическая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у Андреева подчинено внутреннему напряжению. Пьесы строятся так, чтобы зритель следил не столько за событиями, сколько за духовным кризисом и переломом личности.
</a:t>
            </a:r>
            <a:endParaRPr lang="en-US" sz="11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драме Л. Н. Андреева
</a:t>
            </a:r>
            <a:endParaRPr lang="en-US" sz="261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логику драматического конфликта в пьесах Андреева, особенно в «Жизни человека» и «Анатэме».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стиль: реализм, символизм и экспрессионистская напряженность
</a:t>
            </a:r>
            <a:endParaRPr lang="en-US" sz="2548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начинает с точной бытовой детали и психологически достоверной ситуации, но затем выводит повествование к обобщению. Реальная сцена у него быстро приобретает напряжённый, почти символический смысл.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строится на резких контрастах, повторениях, гротеске и сильной эмоциональной интонации. Эти приёмы создают ощущение внутреннего крика, когда переживание героя становится почти физически ощутимым.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реализма, символизма и экспрессионистской выразительности позволяет передать не только событие, но и состояние сознания. Поэтому тексты Андреева воспринимаются как изображение предельного душевного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в произведениях Андреева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у Андреева не существуют по отдельности: в одном тексте они часто соединяются и усиливают друг друга, создавая цельное трагическое впечатление.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устойчивый интерес писателя к кризису личности и разрушению внутренних опор, а не к внешней событийности.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Л. Н. Андреева, обобщение по материалам школьного курса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позиция и реакция на революционные события
</a:t>
            </a:r>
            <a:endParaRPr lang="en-US" sz="2114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остро реагирует на революционные события и видит в них не только надежду на перемены, но и угрозу насилия, страха и нравственного распада.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1905–1917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драме он осмысляет исторический перелом как тяжёлое испытание для личности. Политические события у него превращаются в вопрос о человеческой ответственности.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всё более болезненно воспринимает разрыв между идеей обновления и реальностью. Его взгляд остаётся критическим и тревожным, без упрощённых лозунгов и однозначных оценок.
</a:t>
            </a:r>
            <a:endParaRPr lang="en-US" sz="12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и эмиграция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Андреев оказался оторван от России и жил в Финляндии. Эта вынужденная эмиграция усилила чувство одиночества, внутренней неустроенности и исторической катастрофы.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период был отмечен болезнью и тяжёлым эмоциональным состоянием. Реальная жизнь писателя всё заметнее перекликалась с темами его произведений: разрывом, тревогой и утратой опоры.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умер 12 сентября 1919 года в деревне Нейвала в Финляндии. Трагический финал его биографии воспринимается как продолжение той напряжённой и беспокойной интонации, которая звучала в его творчестве.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594697"/>
            <a:ext cx="4392900" cy="24225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Л. Н. Андреева в истории русской литературы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направления вклада писателя и показывает, как разные жанры у Андреева связаны с изображением кризиса личности.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Андреев расширил возможности русской прозы и драмы, сделав предельные состояния личности центральной темой литературного изображения.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творчеству Л. Н. Андреева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тревожной эпохи и глубокой психологии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Леонид Андреев показал, как исторический перелом обостряет страх, совесть и одиночество человека. Его творчество помогает увидеть сложность личности и задуматься о цене насилия, выбора и внутренней свободы.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2026-05-20T03:23:54Z</dcterms:created>
  <dcterms:modified xsi:type="dcterms:W3CDTF">2026-05-20T03:23:54Z</dcterms:modified>
</cp:coreProperties>
</file>