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модальных глаголов в 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выражают необходимость, возможность, разрешение и совет в английской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берут начало в древнеанглийском и претерпели упрощение формы. Их значение тесно связано с особенностями культурного общения в англоязычных странах и используются во всех вариантах английского.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модальных глаголов в английском языке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модальности в 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Модальность отражает отношение говорящего к действию, выражаясь через специальные глагольные формы — модальные глаголы-операторы всегда требуют инфинитива без «to».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различные оттенки смысла: возможность, совет, обязанность, разрешение и вероятность, например, «He can swim» означает «Он умеет плавать».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 could передают физическую или умственную возможность, а также разрешение в разговорной речи.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основных модальных глаголов и их значения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 might выражают вероятность события и формальное разрешение, причём might указывает на меньшую степень уверенности.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обозначает обязанность и высокую степень уверенности, тогда как shall и should используются для советов и предложений.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 would указывают на желание, намерение или вежливую просьбу, а ought to выражает моральный долг или обязательство.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не изменяются по лицам и числам, не имеют окончания -s и не сочетаются с частицей to, за исключением ought to.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форма времени ограничена, обычно они не выражают прошедшее время, кроме could, would, might и should, которые выступают как прошедшие.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всегда стоит основной глагол в начальной форме без частицы to, что поддерживает конструктивную структуру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модальных глаголов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272" y="1734625"/>
            <a:ext cx="3549905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Модальные глаголы, их значения и образцы употребления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ключевые модальные глаголы с типичными значениями и примером использования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существенно расширяют выражение смысловых оттенков, позволяя точно передавать намерения и отношения.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Grammar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 could: возможность и разрешение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can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обозначает физическую или умственную возможность, а также разрешение в разговорной речи, например: «I can swim» или «Can I go out?».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could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применяется для вежливых просьб и гипотетических ситуаций, например: «Could you help me?» или прошедшая форма can, как в «When I was young, I could run fast.»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выражает вероятность события и официальное разрешение, например: «It may rain today» или «May I leave?».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указывает на меньшую вероятность или гипотетичность, применяясь в условных предложениях: «It might snow tomorrow.»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условных конструкциях might помогает подчеркнуть нереальность ситуации, как в «If you went earlier, you might catch the train.».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 might: вероятность и разрешение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внутреннюю необходимость или строгую обязанность, например: «You must do your homework.» В отрицании must not указывает на запрет: «You mustn’t smoke here.»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подчёркивает внешние обязательства, навязанные обстоятельствами: «I have to get up early.» Отрицание don’t have to означает отсутствие необходимости: «You don’t have to come.»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 have to: необходимость и обязанность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статистики показывает, что can и will/would наиболее широко употребляются в разговоре и письменной речи на английском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Частотный анализ подтверждает важность основных модальных глаголов для ежедневного общения в разных англоязычных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разговорного английского, анализ 2023 года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Частота использования модальных глаголов в повседневной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 ought to: совет и моральная обязанность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should используется для выражения совета, рекомендации или ожидания, помогая сформулировать пожелания или обозначить правильное поведение в различных ситуациях.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Ought to передаёт моральное обязательство или долг и отличается большей формальностью. Оба глагола служат для оценки действий, но ought to нередко применяется в официальной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традиционно обозначает будущее действие, выражает намерение, решимость или обещание совершить что-либо в дальнейшем времени.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используется в вежливых просьбах и предложениях, позволяет смягчить высказывание и сделать его более деликатным, что важно для коммуникации.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would передаёт желание или предпочтение в настоящем, например, в выражениях вроде «I would like» для обозначения вежливой просьбы.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этого, would описывает повторяющиеся действия в прошлом, подчёркивая привычки или регулярность событий в прошлом опыте.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 would: выражение будущего, желания, вежливых просьб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11572"/>
            <a:ext cx="3832800" cy="1955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Grammar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вопросов и отрицаний с модальными глаголами иллюстрируют правило инверсии и отрицательной частицы not для правильного построения предложений.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используется для вопросов, отрицания формируются с частицей not, что важно для грамматически правильного использования модальных глаголов.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Модальные конструкции в вопросах и отрицаниях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сожаления и упреков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 should have + V3 часто используется для выражения сожаления или критики в отношении прошлого действия. Пример: «You should have told me» – «Тебе следовало мне сказать».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предположений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сочетаются с инфинитивом в перфектной форме для указания вероятности или догадок о событиях, уже произошедших. Например, «She must have left» означает, что, вероятно, она уже ушла.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модальных глаголов в сложных временах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модальных глаголов с разными формами инфинитива помогает выражать сложные значения, такие как возможность, сомнение или предположение в прошедшем времени.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конструкция could have done описывает гипотетическое действие, которое могло произойти, но не случилось, демонстрируя условные ситуации.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таких форм усиливает выразительность речи и письма, позволяя передавать тонкие смысловые оттенки и эмоциональные нюансы.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Комбинированное использование модальных глаголов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Блок-схема: выбор модального глагола по смыслу высказывания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принятие решения для определения подходящего модального глагола в зависимости от выражаемого смысла.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модальных глаголов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Частой ошибкой является неправильное использование инфинитива с частицей to после модальных глаголов, что нарушает грамматические нормы (например, He can to drive — неправильно).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путаница между must и have to, особенно в выражении обязанностей, и неверное образование вопросов и отрицаний без инверсии и частицы not.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модальных глаголов критично для успешного выполнения заданий на чтение, письмо и говорение в ЕГЭ и ОГЭ, обеспечивая точное понимание и формулировку высказываний.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модальных оттенков позволяет грамотно передавать эмоциональную окраску, выражать просьбы и советы, что важно для эффективной коммуникации.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широко применяются в учебной литературе, официальных документах и повседневном общении, делая речь более насыщенной и точной.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модальных глаголов в коммуникации и экзаменах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кратких форм и вежливых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разговорном английском растёт использование таких кратких форм, как can’t и won’t, а также сокращённых вежливых вопросов, что упрощает и ускоряет общение.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смешанных модальных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фразеологические конструкции с be able to, be allowed to и другими, отражающие эволюцию языка, особенно в интернет-среде и неофициальном общении.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употреблении модальных глаголов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практическая значимость модальных глаголов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играют ключевую роль в выражении разных смысловых оттенков, необходимы для успешной коммуникации и достижения высоких результатов в изучении английского языка и сдаче экзаменов.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2026-05-07T17:24:52Z</dcterms:created>
  <dcterms:modified xsi:type="dcterms:W3CDTF">2026-05-07T17:24:52Z</dcterms:modified>
</cp:coreProperties>
</file>