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океанов, гор, саванн и 11 языков.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на карте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занимает крайний юг материка, имеет выход к двум океанам и важное положение между внутренними районами Африки и морскими путями мира.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столицы Южной Африки и их функции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Претория выполняет административные функции: здесь работают органы исполнительной власти и расположены многие государственные учреждения. Именно поэтому город считают управленческим центром страны.
</a:t>
            </a:r>
            <a:endParaRPr lang="en-US" sz="2204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Кейптаун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Кейптаун является законодательной столицей. Здесь заседает парламент, принимаются важные государственные решения и обсуждаются законы, влияющие на жизнь всей Южной Африки.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Блумфонтейн
</a:t>
            </a:r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Блумфонтейн связан с судебной властью и считается судебной столицей. Такое распределение делает систему управления необычной и подчёркивает исторический компромисс при объединении страны.
</a:t>
            </a:r>
            <a:endParaRPr lang="en-US" sz="2382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столицы появились после объединения нескольких территорий в 1910 году. Подобное устройство встречается редко и показывает, как история повлияла на современную политическую карту страны.
</a:t>
            </a:r>
            <a:endParaRPr lang="en-US" sz="24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Южной Африки и главные языки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языки распространены в стране и какую роль они играют в повседневной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многоязычна: рядом с английским важную роль играют языки крупных местных народов и африкаанс.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статистика и переписи населения Южной Африки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страны: плато, горы и побережья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плато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территории лежит на высоком плато. Оно определяет общий характер рельефа страны и влияет на распределение рек, дорог и поселений.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Драконовы горы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и юге поднимаются Драконовы горы. Эти горные районы создают резкие перепады высот, а также заметно влияют на погоду и природные зоны.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низменности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океанского побережья тянутся низменные участки и скалистые обрывы. Здесь располагаются порты, крупные города и популярные туристические места.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Кейптаунский берег обычно прохладнее и ветренее, а район Дурбана теплее и влажнее. Разница связана с течениями океана и положением береговой линии.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климат влияют океанские течения, высота плато и удалённость от моря.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влажнее и теплее, запад суше, а внутренние районы чаще страдают от нехватки осадков.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Южной Африки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климатическим особенностям регионов Южной Африки
</a:t>
            </a:r>
            <a:endParaRPr lang="en-US" sz="14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800" y="2977081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950" y="2977081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1100" y="2977081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21250" y="2977081"/>
            <a:ext cx="711300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31400" y="2977081"/>
            <a:ext cx="711300" cy="711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животный мир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занимают большие пространства и меняются в зависимости от количества осадков. Здесь много трав, редких деревьев и животных, приспособленных к жаркому климату.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Финбос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Финбос — это кустарниковая растительность, особенно характерная для юго-запада страны. Многие растения здесь редкие и встречаются только в этом регионе мира.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 образуются там, где выпадает мало дождей. В таких местах природа особенно уязвима, поэтому растения и животные приспосабливаются к засухе.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животные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национальных парках можно увидеть слонов, львов, носорогов, жирафов, бегемотов и зебр. Эти виды стали символами охраны природы Южной Африки.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растений связано с разными климатическими условиями и рельефом. Страна ценится не только животным миром, но и большим числом уникальных видов флоры.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Южной Африки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исторического развития страны от первых европейских контактов до демократии.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Апартеид: система разделения людей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прихода к власти Национальной партии в стране начали закреплять политику апартеида. Она делила людей по расовому признаку и ограничивала их права.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и осуждение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системы выступали жители страны и многие государства мира. Борьба за равные права стала важной частью мировой истории XX века.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апартеида влияли на жильё, образование, работу и передвижение. Людей старались раздельно жить и учиться, что усиливало неравенство.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1990-х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Апартеид был постепенно отменён, а в стране начались переговоры о новом устройстве. Это открыло путь к свободным выборам и демократическим изменениям.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Нельсон Мандела и путь к примирению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заключение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Нельсон Мандела провёл в тюрьме 27 лет за борьбу против апартеида. Его имя стало символом стойкости, мужества и верности идее равноправия.
</a:t>
            </a:r>
            <a:endParaRPr lang="en-US" sz="2900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чёрнокожий президент
</a:t>
            </a:r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1994 году Мандела победил на первых всеобщих выборах и стал первым чёрнокожим президентом Южной Африки. Это был важный шаг к новой жизни страны.
</a:t>
            </a:r>
            <a:endParaRPr lang="en-US" sz="2835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Примирение вместо мести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Мандела призывал к миру и объединению людей. Его подход помог стране двигаться вперёд без новых конфликтов и стал примером для всего мира.
</a:t>
            </a:r>
            <a:endParaRPr lang="en-US" sz="274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не только на сырьё, но и на города, порты, заводы и сферу обслуживания. Это делает её более разнообразной и устойчивой.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услуги и добыча ресурсов, а сельское хозяйство и туризм дополняют экономику, создавая рабочие места в разных регионах.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экономики Южной Африки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3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о структуре экономики Южной Африки; данные о специализации отраслей по открытым государственным и международным обзорам.
</a:t>
            </a:r>
            <a:endParaRPr lang="en-US" sz="8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их хозяйственные функции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Южной Африки имеют разные специализации и вместе формируют единую экономическую систему страны.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город выполняет свою функцию: одни управляют страной, другие обслуживают торговлю, финансы или туризм. Это снижает зависимость от одного центра.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 экономические обзоры Южной Африки; справочные сведения о городах страны.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4173" y="2526013"/>
            <a:ext cx="5376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34173" y="4475475"/>
            <a:ext cx="5376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4173" y="6509875"/>
            <a:ext cx="5376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34173" y="8544263"/>
            <a:ext cx="5376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 между регионами страны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сеть шоссе связывает крупные города, порты и сельские районы. По дорогам перевозят пассажиров, продукты, промышленную продукцию и сырьё внутри страны.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линии помогают доставлять тяжёлые грузы на большие расстояния. Они важны для добывающих районов, промышленных центров и связи с портами.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на побережье Индийского и Атлантического океанов обслуживают внешнюю торговлю. Дурбан особенно важен для контейнерных перевозок и международного обмена.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аэропорты ускоряют поездки внутри страны и за её пределы. Они поддерживают бизнес, туризм и связь между отдалёнными регионами Южной Африки.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 подножия Столовой горы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Кейптаун легко узнать по силуэту Столовой горы, которая поднимается прямо над городом. С её склонов открывается вид на океан, порт и жилые кварталы. Это место часто становится главным символом юго-запада страны.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у мыса Доброй Надежды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Недалеко от Кейптауна находится мыс Доброй Надежды — один из самых известных природных ориентиров Южной Африки. Здесь чувствуется сила ветра, открытое море и суровая красота побережья. Именно такой пейзаж делает город особенно запоминающимся.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образа Кейптауна
</a:t>
            </a:r>
            <a:endParaRPr lang="en-US" sz="5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тянет людей возможностями учиться, работать и пользоваться транспортом. Именно поэтому крупные агломерации растут быстрее сельских районов.
</a:t>
            </a:r>
            <a:pPr algn="l" indent="0" marL="0">
              <a:lnSpc>
                <a:spcPct val="150041"/>
              </a:lnSpc>
              <a:buNone/>
            </a:pPr>
            <a:r>
              <a:rPr lang="en-US" sz="2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распределено неравномерно: больше жителей там, где развиты экономика и инфраструктура. Внутренние районы остаются менее заселёнными.
</a:t>
            </a:r>
            <a:endParaRPr lang="en-US" sz="2257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больше всего населения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90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данным о крупнейших городских агломерациях Южной Африки; для учебной подачи использовано относительное распределение.
</a:t>
            </a:r>
            <a:endParaRPr lang="en-US" sz="9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Южной Африки: музыка, спорт и кухня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979306" y="3589775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Африке любят хоровое пение, джаз и квайто. Музыка часто отражает историю общин и помогает людям разных языков и традиций чувствовать себя частью одной страны.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4355713" y="3589775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на стадионах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Регби, крикет и футбол собирают тысячи болельщиков. Спортивные матчи здесь воспринимаются не только как состязания, но и как важные события для городов и школ.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7736554" y="3589775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Блюда и вкусы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Южноафриканская кухня известна боботи, брааи и билтонгом. Эти блюда показывают, как в повседневной еде сочетаются местные традиции и влияние разных народов.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1117437" y="3588250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в жизни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заметно в рекламе, на уроках, в официальных документах и дома. Жители часто свободно переключаются между несколькими языками в зависимости от ситуации.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4498091" y="3588250"/>
            <a:ext cx="28149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национальная одежда и семейные обычаи помогают сохранять память о корнях. При этом современные городские привычки легко соседствуют с древними традициями.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охраны природы в Южной Африке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отражает, как национальные парки и экотуризм помогают сохранять редкие виды и природные территории.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 трудности развития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960325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рядом могут находиться современные кварталы и бедные районы. Такой контраст показывает, что возможности для жизни и учёбы распределены по стране неравномерно.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1960325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дефицит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воду приходится использовать очень осторожно. Засухи и неравномерные осадки осложняют жизнь жителей, сельское хозяйство и работу городов.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7733500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молодых людей поиск стабильной работы остаётся трудной задачей. Это влияет на доходы семей и на то, насколько быстро развивается местная экономика.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7733500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перебои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Нестабильное электроснабжение создаёт проблемы для домов, школ и предприятий. Из-за этого бизнесу сложнее планировать работу, а людям — пользоваться привычными услугами.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3360574" y="4676101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развивает образование, цифровые технологии и возобновляемую энергетику. Эти направления помогают снижать трудности и открывают новые возможности для будущего.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245954"/>
            <a:ext cx="10121400" cy="56411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в числах и фактах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цифры помогают быстро увидеть масштаб страны, её многонациональный состав и значение на континенте.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 — крупное государство с большим населением, высокой языковой разнообразностью и заметной ролью в региональной и мировой экономике.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и государственная статистика; справочные сведения по Южной Африке.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Африка: страна контрастов и 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выделяется сочетанием природного богатства, сложной истории и сильных городов. Её пример показывает, как разные народы, ресурсы и труд людей создают уникальное государство.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2026-06-02T15:15:27Z</dcterms:created>
  <dcterms:modified xsi:type="dcterms:W3CDTF">2026-06-02T15:15:27Z</dcterms:modified>
</cp:coreProperties>
</file>