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Бродский. «Ветер оставил лес…»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 о тишине осени и тихом изменении мира — через точные образы ветра и леса.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Бродский и русская поэзия XX века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Бродский — русский поэт XX века, лауреат Нобелевской премии по литературе (1987). В его стихах часто встречаются точные детали, размышления о времени и спокойная интонация. Природа у него помогает говорить о переменах и чувствах человека.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изображено в стихотворении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осенний лес после порыва ветра: деревья стоят иначе, пространство кажется более открытым. Лирический герой не рассказывает историю, а просто смотрит и замечает изменения.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важна тишина: пустота между деревьями становится почти видимой. Опавшие листья и голые ветви помогают почувствовать, что осень подошла к своему перелому.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построена на наблюдении: не «событие» происходит, а меняется сам пейзаж. Так простая природная сцена превращается в настроение и внутреннюю паузу.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лес глазами Бродского: заметки для иллюстрации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осень после порыва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будто только что «перестроился» после ветра. Становится виднее то, что раньше скрывали листья: стволы, ветви, глубина пространства. Атмосфера спокойная и чуть печальная — как в момент, когда осень уже не спорит, а уходит.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Сероватый воздух и оголённые ветви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ощущается прохлада: воздух не яркий, а сероватый, приглушающий краски. Голые ветви рисуют тонкий «каркас» леса и создают ощущение тишины. Кажется, что звук в таком воздухе становится тише.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Опавшая листва и открытые тропы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подчёркивают завершение сезона: движение уже прошло, остаётся результат — след ветра. Между деревьями появляется пустота, которая помогает глазу пройти дальше. Именно поэтому пейзаж кажется одновременно простым и очень выразительным.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ветра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стихотворении связан с движением и переменами: он меняет картину леса и убирает лишнее. После его порыва виднее становятся ветви и стволы.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ветер не воспринимается как злость или разрушение. Это скорее сила, которая «показывает» красоту природы в новом виде — без прежней листвы и маскирующего покрова.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понять настроение текста: изменения происходят тихо, постепенно, почти без шума. Ветер становится переходом, после которого хочется просто молчаливо наблюдать.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стихотворения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настроения помогает читателю «пройти» путь вместе с автором: от картины к размышлению. Осень здесь не пугает — она становится смыслом.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пейзаж, меняется и внутренний тон: ветер приводит к паузе, а пауза — к принятию. Перемены оказываются частью красоты мира.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схема анализа по тексту стихотворения «Ветер оставил лес…» (без внешних числовых данных).
</a:t>
            </a:r>
            <a:endParaRPr lang="en-US" sz="7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порыва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сначала фиксируется внешний след: лес уже изменился. Внимание удерживается на том, что видно прямо сейчас, и на ощущении свежего, прохладного воздуха.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изменившемуся пейзажу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взгляд сосредоточивается на деталях: голые ветви, опавшие листья, пустота между деревьями. Картина становится более ясной, но и более тихой.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картины — к размышлению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появляется более глубокое ощущение времени и перемен. Лес перестаёт быть только местом действия — он становится поводом для внутреннего вывода о мгновении осени.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98069"/>
            <a:ext cx="5037600" cy="15409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приёмы делают пейзаж выразительным и помогают понять смысл без лишних объяснений.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создаётся не количеством слов, а точностью образов и продуманным контрастом: движение приводит к тишине, а тишина — к размышлению.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средств по тексту стихотворения И. Бродского «Ветер оставил лес…».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9813" y="1768975"/>
            <a:ext cx="197775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88425"/>
            <a:ext cx="252900" cy="22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ритм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стихотворения спокойная, без резких «ударов». Это помогает почувствовать тишину осеннего леса и не воспринимать перемены как тревогу.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«воздуха»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создаёт ощущение плавного движения, будто воздух проходит между деревьями. Читая вслух, легко заметить, что строка как будто «дышит».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затихание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продвижения текста ощущение движения уменьшается. Так появляется эффект постепенного затихания природы, как после порыва ветра.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«слышимым»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делает картину не только видимой, но и переживаемой. Читатель будто слышит паузу, в которой остаются опавшие листья и открытое пространство.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настроение человека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как раздумье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лес в стихотворении связан с внутренним состоянием человека. Тишина напоминает о раздумье: хочется остановиться и посмотреть внимательнее. Внешний покой отражает внутренний разговор с собой.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Пустота и принятие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Пустота между деревьями может ощущаться как расставание, а спокойствие природы — как принятие перемен. Лирический герой не борется с осенью: он принимает её итог и учится видеть красоту уходящего мгновения.
</a:t>
            </a:r>
            <a:endParaRPr lang="en-US" sz="9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 стихотворении не отменяют красоту мира. Ветер изменяет лес, но не разрушает его значение: даже после порыва пейзаж остается осмысленным и живым.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показана как время тишины и заметных изменений. Поэт учит смотреть внимательнее: в привычном уходе листвы можно почувствовать внутренний порядок и смысл.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Бродский подчеркивает ценность мгновения. Короткий эпизод осени становится «событием» для человека: он помогает остановиться, прислушаться и увидеть красоту в изменении.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поддержана спокойной интонацией. Вместо тревоги — ясность: лес становится открытее, а мир вокруг продолжает существовать гармонично, пусть и в новом облике.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выводу: как рождается смысл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мысли в стихотворении «Ветер оставил лес…» (от картины к размышлению о времени и переменах)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 в тексте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строится на конкретных образах: лес, ветер, ветви, листья, промежутки между деревьями. Благодаря им картину легко представить сразу, без лишних объяснений.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Бродский выбирает небольшое число точных деталей, и каждая работает на настроение. Мы словно видим, как меняется пространство и как воздух становится «светлее» от пустоты.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 помогают понять и смысл: изменения не превращаются в хаос. Точно показанная осень подводит к размышлению о том, как время проходит тихо, но заметно.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образов стихотворения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«ключи смысла» собраны в единую цепочку: движение ветра запускает перемены, а пустота помогает услышать тишину осени.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образы связаны вместе, становится ясно: перемены не уничтожают красоту. Меняется вид леса — сохраняется его значимость и настроение паузы.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образов: стихотворение И. Бродского «Ветер оставил лес…». Числа на диаграмме — условные, отражают распределение образной роли.
</a:t>
            </a:r>
            <a:endParaRPr lang="en-US" sz="6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школьникам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осенью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Листопад, холодный воздух и голые деревья узнаются в повседневной жизни. Текст опирается на то, что школьникам знакомо, поэтому легко включиться в наблюдение.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2095" y="16616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как «разговор» природы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лес как живое пространство: ветер меняет его и заставляет заметить то, что раньше было не так видно. Смена картины рождает понятное чувство.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31433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внутри пейзажа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видно течение времени: уходящая осень становится моментом тишины и раздумья. Так обычный пейзаж превращается в мысль о переменах.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образ, настроение и смысл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быстро увидеть, как в стихотворении соединяются картина природы, эмоциональный тон и общий вывод.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Компоновка показывает, что главный смысл рождается не из сюжета, а из точной картины: перемена формы ведет к принятии и красоте.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И. Бродского «Ветер оставил лес…»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Мотивы, важные для Бродского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звучат темы, которые часто встречаются у Бродского: время и одиночество наблюдающего. Лирический герой не действует — он всматривается в перемены вокруг себя.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мотив внутреннего молчания: тишина леса как будто отвечает человеку. Благодаря этому даже короткая сцена становится поводом для спокойного размышления.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здесь превращается в метод понимания мира. Поэт не торопит события: он фиксирует детали, и из них постепенно складывается более глубокий смысл.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работает как зеркало перемен в жизни. Лес меняется естественно, без драматических эффектов — и именно это помогает увидеть человеческий опыт через природу.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стихотворение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можно опереться на три вопроса: что именно изменил ветер, какое настроение приносит осенний лес и какой смысл прячется за картиной. Это направляет внимание и делает выводы точнее.
</a:t>
            </a:r>
            <a:endParaRPr lang="en-US" sz="999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и визуальный образ: ветреный лес с серыми тонами, оголенными ветвями и опавшей листвой. Он связывает текст со знакомой реальностью осени и облегчает понимание настроения автора.
</a:t>
            </a:r>
            <a:endParaRPr lang="en-US" sz="9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анализа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короткое, но насыщенное: в нем сочетаются точный пейзаж и спокойная интонация. Мы успеваем «увидеть» лес и почувствовать, как меняется пространство после порыва.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здесь работает как символ перемен. Он не выглядит разрушителем: его действие приводит к новому виду леса, где открываются детали, а вместе с ними появляется ощущение тишины.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становится образом мира, который изменяется и при этом остается значимым. Поэтому главный вывод звучит ясно: красота сохраняется, даже когда время берет свое.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«Ветер оставил лес…» показывает осень как время тишины, раздумья и красоты изменений. Бродский делает простой пейзаж глубоким наблюдением о природе и жизни, убеждая ясными образами и настроением.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2026-05-15T03:54:54Z</dcterms:created>
  <dcterms:modified xsi:type="dcterms:W3CDTF">2026-05-15T03:54:54Z</dcterms:modified>
</cp:coreProperties>
</file>