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состояние суши и почвы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меняется каждый день под действием природы и человека.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почва теряет плодородие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образуется очень медленно, а разрушаться может быстро. Ливни, вырубка лесов, неверная пахота и строительство ускоряют потерю верхнего слоя, от которого зависит урожай и жизнь наземных экосистем.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119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1425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4500" y="2167825"/>
            <a:ext cx="165375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6275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8700" y="2174725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почва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825" y="257651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частицы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Песок, глина и пыль образуют основу почвы. От их соотношения зависят плотность, проницаемость для воды и то, насколько легко корни могут проникать вглубь.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7142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и гумус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делает почву темнее, рыхлее и питательнее. Чем больше гумуса, тем лучше растения получают вещества, необходимые для роста и образования урожая.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73837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растворяет вещества и переносит их вглубь почвы. В песчаных почвах она уходит быстрее, а в глинистых задерживается дольше, влияя на влажность.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37627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почвенных порах находится воздух, который нужен корням и живым организмам. Если почва слишком уплотнена или переувлажнена, воздуха становится меньше.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6978700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Бактерии, грибы, насекомые и дождевые черви перерабатывают остатки растений и разрыхляют грунт. Благодаря им почва становится более плодородной и живой.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 изменения почвы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факторы действуют вместе, но их скорость и сила различаются по условиям местности.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деятельность человека чаще всего вызывают самые заметные и быстрые изменения почвы.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«Изменение состояния суши (почвы)».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Выветривание горных пород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выветривание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попавшая в трещины, при замерзании расширяется и разрывает породу. Разрушение усиливают нагрев, охлаждение и постоянное изменение температуры.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выветривание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растворяет некоторые вещества и меняет состав минералов. Корни растений тоже расширяют трещины, поэтому камень постепенно крошится и ослабевает.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образование почвы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разрушения породы постепенно возникает почвенный слой.
</a:t>
            </a:r>
            <a:endParaRPr lang="en-US" sz="1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эрозия почвы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эрозия начинается, когда потоки дождевой или талой воды уносят верхний слой почвы. Сначала смываются самые мелкие и плодородные частицы.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склонах процесс идет быстрее: вода стекает по поверхности, размывает грунт и образует промоины. Без растительного покрова почва почти не удерживается корнями.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распаханных полях эрозия особенно опасна, потому что почва остается открытой. После сильных дождей появляются мутные потоки, а затем и овраги.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смыв, тем меньше в почве гумуса и влаги. Растения хуже развиваются, а участок становится менее устойчивым к последующим дождям.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эрозия влияет на урожай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меняет не только толщину слоя, но и способность почвы удерживать питательные вещества.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эрозия, тем меньше гумуса и влаги, а значит ниже урожайность.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«Изменение состояния суши (почвы)».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801493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52748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98638" y="3545848"/>
            <a:ext cx="165375" cy="220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Ветровая эрозия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подхватывает сухие мелкие частицы и переносит их на большие расстояния. Особенно легко разрушаются открытые участки без трав и кустарников.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Пыльные бури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пыльных бурь верхний слой быстро обедняется. Пыль засыпает дороги, посевы и снижает видимость, создавая опасные условия для людей и хозяйства.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Защитный покров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удерживают почву корнями и закрывают ее от прямого действия ветра. Лесополосы и кустарники заметно ослабляют перенос частиц.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почва сохраняет влагу, частицы тяжелее поднимаются в воздух. Поэтому пересохшие поля и степи особенно уязвимы для ветровой эрозии.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40398"/>
            <a:ext cx="4208700" cy="1064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деградации почв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процессы выглядят по-разному, но все они уменьшают плодородие и ухудшают условия для растений.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разные, но итог один: почва хуже пропускает воду и воздух и становится менее плодородной.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«Изменение состояния суши (почвы)».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Заболачивание и переувлажнение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Вода задерживается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затяжных дождей, слабого стока или подъёма грунтовых вод почва долго остаётся мокрой и почти не просыхает.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Воздуха становится мало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переувлажнённой почве между частицами остаётся меньше воздуха, поэтому корни получают мало кислорода и хуже работают.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Растения слабеют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желтеют, рост замедляется, а грунт становится более тяжёлым, тёмным и плотным; так начинается заболачивание.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Засоление почв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Засоление возникает там, где соли накапливаются быстрее, чем вымываются водой. Чаще всего это происходит в засушливых районах и на полях с неправильным орошением.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появляются белые корки и пятна, а растения вянут даже при достаточной влаге. Корни труднее впитывают воду, и урожай заметно снижается.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Опустынивание: как меняется территория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потеря растительного покрова и влаги постепенно превращает участок в сухую и бедную землю.
</a:t>
            </a:r>
            <a:endParaRPr lang="en-US" sz="1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почвы в разных природных условиях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Корни, подстилка и травяной покров защищают поверхность от высыхания и смыва лучше, чем открытая земля.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и на лугу почва устойчивее; после распашки и забрасывания участка показатели падают быстрее всего.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«Изменение состояния суши (почвы)», условные сравнительные показатели, 2025
</a:t>
            </a:r>
            <a:endParaRPr lang="en-US" sz="66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изменяет почву и рельеф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Пахота, вырубка лесов и строительство быстро открывают поверхность, а тяжёлая техника уплотняет грунт, из-за чего в него хуже проникают воздух и вода.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 и свалки меняют рельеф и загрязняют почву. Неправильный полив может вызвать засоление, особенно в сухом климате.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землепользование помогает замедлить разрушение: нужно сохранять растительный покров, не перегружать почву и вовремя восстанавливать нарушенные участки.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восстановления и защиты почвы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меры работают лучше всего вместе: они сохраняют влагу, удерживают верхний слой и помогают почве восстанавливаться после повреждений.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— уменьшить смыв, высыхание и истощение почвы; растительные меры дают самый устойчивый результат.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«Изменение состояния суши (почвы)», 2025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673063"/>
            <a:ext cx="8004900" cy="1812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здоровой и нарушенной почвы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таблица по теме «Изменение состояния суши (почвы)», 2025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заметить, сохранила ли почва свои свойства или уже нуждается в защите и восстановлении.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Тёмная, рыхлая и влажная почва обычно более плодородна; светлая и плотная — признак ухудшения её состояния.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сохранять почву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даёт растениям опору, воду и питательные вещества, а значит, от неё зависит урожай, корм для животных и большая часть пищевых цепей.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верхний слой разрушается, вода хуже впитывается, а ветер и дождь уносят частицы земли. Это повышает риск пыльных бурь и смыва на склонах.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восстанавливается очень медленно, поэтому проще заранее защищать её растительным покровом, чем потом долго возвращать плодородие повреждённым участкам.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ускоряет разрушение почвы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несколько опасных факторов действуют одновременно, почва теряет защиту быстрее: усиливаются смыв, уплотнение и высыхание верхнего слоя.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угрозы связаны с уничтожением растительности и неправильным использованием земли; профилактика обычно эффективнее восстановления.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«Изменение состояния суши (почвы)», 2025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меняется — её нужно беречь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кажется прочной, но легко теряет плодородие под действием воды, ветра и человека. Если сохранять растительный покров и разумно использовать землю, можно защитить урожай и природу.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2026-05-21T01:23:39Z</dcterms:created>
  <dcterms:modified xsi:type="dcterms:W3CDTF">2026-05-21T01:23:39Z</dcterms:modified>
</cp:coreProperties>
</file>