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8. Цилиндр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цилиндром и найдём его вокруг себя.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вокруг нас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Цилиндрическая форма встречается почти каждый день: в банке, стакане, батарейке, трубе и рулоне бумаги. Такие предметы удобно держать, ставить и хранить, а их форма легко узнаётся.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цилиндр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есть два основания. Это одинаковые круги, которые расположены друг напротив друга и имеют одинаковый размер.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основаниями находится боковая поверхность. Она соединяет круги плавно, без углов, как стенки банки или стакана.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основаниями называется высотой цилиндра. Именно высота показывает, насколько фигура вытянута вверх.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круга в основании связан с радиусом. Чем больше радиус, тем шире выглядит основание цилиндра.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и боковая поверхность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цилиндра всегда одинаковые и лежат параллельно друг другу. Их легко представить как два равных круга, расположенных один над другим.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круга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соединяет основания по окружности. У цилиндра нет вершин и углов, поэтому он выглядит гладким и округлым.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боковая часть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цилиндр похож на призму и чем отличается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цилиндр, и призма имеют два основания. Это общее свойство помогает понять, почему фигуры иногда кажутся похожими на первый взгляд.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есть вершины и углы, а у цилиндра их нет. Из-за этого цилиндр выглядит мягче и более округлым, почти как спокойный круглый домик.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том, что у призмы основания — многоугольники, а у цилиндра — круги. Поэтому у цилиндра нет рёбер между сторонами основания.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цилиндр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признаков фигуры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радиус, диаметр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показывает, насколько цилиндр высокий. Она измеряет расстояние между его двумя основаниями и помогает сравнивать фигуры по росту.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круга и состоит из двух радиусов. Эти три понятия помогают точно измерять цилиндр и не путать его размеры.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— это отрезок от центра круга до его края. Он нужен, чтобы узнать, насколько широкое основание у цилиндра.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цилиндра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цилиндра похожа на плоскую подсказку для сборки фигуры. В ней есть прямоугольник и два круга, которые потом складываются в объёмный цилиндр.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становится боковой поверхностью, а круги — основаниями. Если представить, как фигура раскрывается на плоскость, изучать её становится намного проще.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бумажный цилиндр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прямоугольник и два круга из бумаги или картона. Аккуратно вырежьте детали, чтобы будущий цилиндр получился ровным и аккуратным.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Подготовка деталей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ровно ли стоят основания и держит ли форма вид цилиндра. Теперь у вас есть маленький бумажный цилиндр, почти как стаканчик.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Готовая фигура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Прикрепите один круг сверху, а другой снизу. Они закроют цилиндр и станут его одинаковыми основаниями.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Добавление оснований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Склейте короткие стороны прямоугольника. Из него получится круглая боковая поверхность, похожая на стенку маленькой трубочки.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Соединение боковой части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650" y="3217325"/>
            <a:ext cx="2737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9725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5313" y="3217325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1763" y="1456900"/>
            <a:ext cx="5475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80475" y="1456900"/>
            <a:ext cx="3285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Цилиндры в жизни
</a:t>
            </a:r>
            <a:endParaRPr lang="en-US" sz="31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помогают хранить продукты. Их форма удобна: они устойчиво стоят, легко закрываются крышкой и занимают немного места на полке.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барабаны тоже бывают цилиндрическими. У них разная высота и ширина, но общая форма остаётся круглой и гладкой.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барабаны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 часто имеют цилиндрическую форму. Она помогает им удобно помещаться в приборы и легко вставляться в нужное место.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используют в строительстве и технике. Цилиндрическая форма помогает им проводить воду и воздух, не мешая движению внутри.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Стаканы похожи на невысокие цилиндры. Их удобно держать в руке, наливать в них напитки и ставить на стол без лишних хитростей.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цилиндр помогает человеку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Цилиндрическая форма удобна для хранения: банка плотно закрывается, стоит устойчиво и не занимает лишнее место. В таких предметах продукты дольше сохраняют форму и порядок на полке. Поэтому цилиндр часто можно встретить на кухне и в магазине.
</a:t>
            </a:r>
            <a:endParaRPr lang="en-US" sz="99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 упаковка сохраняют продукты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знакомые предметы тоже имеют цилиндрическую форму: свеча, стакан, батарейка или рулон бумаги. Они бывают высокими и низкими, широкими и узкими. Но у всех легко заметить круглые основания и ровные стенки.
</a:t>
            </a:r>
            <a:endParaRPr lang="en-US" sz="1125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стаканы и батарейки рядом с нами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проводят воду и воздух, а валы в машинах помогают деталям вращаться. У цилиндра гладкая боковая поверхность, поэтому части легко соединять и направлять. Такая форма полезна там, где важно движение без лишних углов.
</a:t>
            </a:r>
            <a:endParaRPr lang="en-US" sz="1083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 валы работают в движении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цилиндры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понять, какой цилиндр выше, шире или уже.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задание с цилиндрами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три предмета цилиндрической формы дома или в классе. Подойдут банка, свеча и рулон бумаги.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Найдите предметы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Обсудите, чем предметы похожи и чем отличаются. Так легче запомнить цилиндр и его признаки.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Сравните и назовите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основания, боковую поверхность и высоту каждого предмета. Сравните, где цилиндр выше, а где шире.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Рассмотрите детали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цилиндр с другой фигурой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основания: у цилиндра их два, и они одинаковые, круглые. Если вместо кругов видны многоугольники или одна круглая часть, это уже не цилиндр.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смотрите на предмет целиком, а не только на одну его часть. Иногда вещь кажется круглой, но по всем признакам цилиндром не является.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 на боковую поверхность. У цилиндра она гладкая, без углов, рёбер и острых вершин. Если поверхность ломается на гранях, фигура другая.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цилиндр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цилиндр стоит ровно, словно старается держать осанку. Его основания находятся одно над другим, а боковая поверхность идёт прямо и аккуратно, без наклона.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форму удобно рисовать и измерять, поэтому она часто встречается в учебных заданиях. На рисунках и схемах именно прямой цилиндр показывают чаще всего.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описать цилиндр словами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описания помогает назвать фигуру точно и без пропусков.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цилиндр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цилиндр помогает на уроках математики, когда нужно сравнивать фигуры, находить их части и аккуратно описывать предметы. Это отличная тренировка для внимательных глаз.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технологии и в окружающем мире цилиндр тоже встречается часто. Его форма помогает понимать, как устроены упаковка, игрушки, модели и простые детали вокруг нас.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цилиндры в жизни, ему легче связывать учебник с реальными вещами. Тогда математика становится не только полезной, но и чуть более знакомой и дружелюбной.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умение развивает наблюдательность. А ещё оно подсказывает, что даже обычная банка или свеча могут быть маленькими помощниками в изучении фигур.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 изображения и найдите предметы, у которых два одинаковых круглых основания и гладкая боковая поверхность. Если углов и вершин нет, перед вами, скорее всего, цилиндр.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найдите предметы другой формы и объясните, почему они не подходят. Такая проверка помогает не только вспомнить признаки цилиндра, но и научиться внимательно смотреть на детали.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цилиндра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всегда два одинаковых круглых основания. Они расположены параллельно друг другу и соединены ровной боковой поверхностью, как стенки у аккуратной банки.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цилиндр напоминает знакомые предметы: банку, трубу, стакан или свечу. Именно такие примеры помогают быстро узнать его в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этой фигуры нет вершин, углов и рёбер. Поэтому цилиндр заметно отличается от куба и призмы, которые выглядят более «угловатыми».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— объёмная фигура с двумя круглыми основаниями и гладкой боковой поверхностью. У него нет углов и вершин, зато есть высота, радиус и развёртка, которые помогают его изучать.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2026-05-24T10:58:19Z</dcterms:created>
  <dcterms:modified xsi:type="dcterms:W3CDTF">2026-05-24T10:58:19Z</dcterms:modified>
</cp:coreProperties>
</file>