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информация вокруг нас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передаёт сведения словами, числами и знаками — в учебе, общении и цифровых сервисах.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текстовая информация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информация — это сообщения, записанные буквами, цифрами и знаками. Это слова в книге, короткая заметка в телефоне, название кнопки и подпись к рисунку. В информатике текст считают одним из главных видов данных: его читает человек и может обрабатывать компьютер.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текстовая информация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школьные 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текст объясняет темы и правила, а объявления помогают не пропустить важные даты. Обычно там есть заголовки, инструкции и короткие формулировки для быстрого понимания.
</a:t>
            </a:r>
            <a:endParaRPr lang="en-US" sz="1139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Чаты и электронная 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текст передаёт договорённости, вопросы и ответы. Сообщения содержат имена, даты и пояснения, поэтому по ним легко восстановить, что было решено раньше.
</a:t>
            </a:r>
            <a:endParaRPr lang="en-US" sz="1146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и объявления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встречается в меню столовой и на табличках: что сегодня готовят, где столы, как оформить заказ. Такие надписи экономят время, потому что дают нужные сведения сразу.
</a:t>
            </a:r>
            <a:endParaRPr lang="en-US" sz="1206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упаковка и правила игры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надписи на упаковке и правила игр помогают действовать безопасно и одинаково для всех. Короткие фразы и символы уменьшают риск ошибки.
</a:t>
            </a:r>
            <a:endParaRPr lang="en-US" sz="12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текст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Печатный, рукописный и цифровой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бывает печатным, рукописным и цифровым. Он может быть коротким — вывеска или смс, — и длинным, например рассказ или учебная статья, где важны детали и последовательность.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элементы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текстовой информации относятся заголовки, списки, подписи к изображениям, таблицы и сообщения. Такие элементы помогают читать быстрее и находить нужный фрагмент на странице.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представление о распределении областей использования текста (без привязки к конкретным измерениям).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текст используется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текст помогает ежедневно: задания выдаются в сообщениях и на уроках, а правила и инструкции читают перед выполнением действий.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текста связано с учёбой и общением: учащимся нужно читать и понимать информацию почти каждый день. Инструкции выделяются отдельно — чтобы действовать правильно и безопасно.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хорошего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делают текст удобным для чтения и точного понимания.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сочетает ясность, точность, краткость, полноту и логичность. Если нарушается хотя бы одно качество, понимание становится сложнее и появляются ошибки.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грамотного текста из школьной практики (обобщение).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и читается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написании и проверке сообщения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текста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часто есть заголовок, основная часть и вывод. В учебных материалах также встречаются абзацы, подзаголовки и списки. Эти элементы делят информацию на понятные фрагменты.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помогает быстро определить тему: о чём текст и какие вопросы там рассматриваются. Когда тема ясна, читать проще, потому что внимание сосредоточено на главном.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абзацам и спискам можно быстрее найти нужный кусок. Если нужно повторить правило или факт, читатель просматривает отдельные части, не перечитывая весь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44888"/>
            <a:ext cx="513600" cy="41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смысл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— 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могут означать разное в зависимости от ситуации. Фраза из инструкции и та же фраза в сказке воспринимаются по-разному, потому что меняется смысловой контекст.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тема и цель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текст, учитывают тему и цель сообщения. Если текст предназначен для объяснения или предупреждения, читатель ищет правила и смысловые связи, а не случайные детали.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влияет на толкование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и от того, кому текст адресован. Сообщение другу читается иначе, чем школьная справка или официальное объявление, потому что различаются ожидания и тон.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избежать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— это подсказки вокруг текста: место, обстоятельства и дополнительные сведения. Он помогает не перепутать значение, особенно когда фраза звучит кратко или необычно.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жизни школьника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используется в расписании уроков, домашнем задании, электронном дневнике, школьных объявлениях и переписке с родителями. Школьник читает его ежедневно, чтобы понимать, что делать и когда это нужно.
</a:t>
            </a:r>
            <a:endParaRPr lang="en-US" sz="1013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появляется на уроках, в дневнике и на экране компьютера или телефона. Изображение к слайду связано с классом, учебником, тетрадью, доской и сообщением на экране — так легче представить чтение на практике.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текста из описания учебного материала; условная шкала 1–5 для наглядности.
</a:t>
            </a:r>
            <a:endParaRPr lang="en-US" sz="564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 быстрее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мысль разделена на небольшие фразы, читателю легче удерживать смысл и следить за логикой. Это особенно заметно при чтении заданий и правил.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быстрее всего понимаются тексты с короткими предложениями, понятной лексикой и примерами. Путаница усиливается, если порядок мыслей нарушен.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назначению и стилю из школьных тем по текстовой информации.
</a:t>
            </a:r>
            <a:endParaRPr lang="en-US" sz="68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текстов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сообщения отличаются целью и способом подачи информации. Одна и та же тема может выглядеть по-разному в художественном, научном, учебном, деловом и разговорном стиле.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текста решают разные задачи: один объясняет и учит, другой передаёт эмоции, а третий фиксирует правила и инструкции.
</a:t>
            </a:r>
            <a:endParaRPr lang="en-US" sz="11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256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сведения о байтовом представлении данных (учебные материалы по информатике, справочные курсы).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числового представления компьютер собирает исходные буквы, цифры и знаки. Поэтому один и тот же текст одинаково отображается на разных устройствах.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байт позволяет закодировать 256 различных значений, поэтому символы представляются в виде чисел.
</a:t>
            </a:r>
            <a:endParaRPr lang="en-US" sz="25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текстовой информации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ошибки и неверная буква меняют написание слова, а иногда и смысл. Важно проверять написание терминов, имён и названий предметов, встречающихся в школьных сообщениях.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Пунктуационные ошибки связаны с запятыми, точками, двоеточиями и другими знаками. Даже один пропущенный знак может поменять, где заканчивается мысль и что именно относится к чему.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ошибки возникают, когда факты указаны неточно или текст передаёт не то, что хотели сказать. Например, ошибка в дате или времени делает объявление непригодным для выполнения.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ошибки появляются из-за неверного формата, лишних пробелов, «ломаных» символов или неправильной кодировки. Проверка текста помогает избежать путаницы в заданиях, письмах и школьных сообщениях.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перед отправкой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проверки: от повторного чтения и проверки формальных элементов к оценке смысла и исправлению.
</a:t>
            </a:r>
            <a:endParaRPr lang="en-US" sz="10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распространённым форматам из учебных материалов; значения на диаграмме — условные (1 = «тип представлен»).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форматы файлов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по-разному хранят оформление: часть документов лучше редактировать, другие — удобнее просматривать без изменений внешнего вида.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диаграмма показывает, что в учебной практике встречаются несколько популярных форматов. Выбор зависит от цели: редактирование, сохранение внешнего вида или совместимость.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изображения вместе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работает вместе с рисунками, схемами, картами и значками. Подписи к фотографиям и названия частей схемы помогают быстрее понять, что именно показано на изображении.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объясняет рисунок, а изображение поддерживает текст, информация усваивается точнее. На странице учебника это особенно заметно: взгляд на картинку подсказывает, о чём читаем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текстовая информация важна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задания и параграфы помогают изучать новый материал: объясняют правила, вводят понятия и дают примеры. По тексту можно возвращаться к теме в любое время.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Сообщения, письма и записи позволяют договориться о времени, месте и действиях. Текст фиксирует договорённости, чтобы их можно было перечитать и не забыть.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Записи, инструкции и справочные материалы помогают хранить открытия и правила. Даже спустя время текст остаётся удобным способом передать сведения другим людям.
</a:t>
            </a:r>
            <a:endParaRPr lang="en-US" sz="10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качественных различий из описания способов передачи информации; значения — условная шкала 1–5 для наглядности.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другие способы передачи информации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найти нужный фрагмент, текст удобнее: по словам и заголовкам быстро ориентироваться. Для объяснения формы или расположения часто лучше подходит изображение.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сильные стороны каждого способа передачи: текст даёт точность и удобный поиск, изображение — быстрый обзор, звук — комфорт для устного сообщения.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информация — основа точного понимания
</a:t>
            </a:r>
            <a:endParaRPr lang="en-US" sz="486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информация передаёт смысл точно и помогает сохранять знания на долгое время. Её качество зависит от ясности, краткости, грамотности и правильного порядка мыслей. Умение читать и проверять текст важно для учёбы и цифровой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2026-05-14T10:12:40Z</dcterms:created>
  <dcterms:modified xsi:type="dcterms:W3CDTF">2026-05-14T10:12:40Z</dcterms:modified>
</cp:coreProperties>
</file>