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64" y="0"/>
            <a:ext cx="41087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0000" y="1680150"/>
            <a:ext cx="4154400" cy="16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Эфиопия: страна высоких плато, древней истории и больших контрастов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4590075" y="3832150"/>
            <a:ext cx="4154400" cy="1039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Эфиопия в Восточной Африке удивляет горами, истоками Голубого Нила и древней культурой Аксум.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76343"/>
            <a:ext cx="4442400" cy="31973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100" y="1594875"/>
            <a:ext cx="3516300" cy="23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Эфиопия находится в северо-восточной части Африки и не имеет выхода к океану. Она граничит с Эритреей, Джибути, Сомали, Кенией, Южным Суданом и Суданом. Большая часть страны лежит на Эфиопском нагорье.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74300" y="218994"/>
            <a:ext cx="87954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Эфиопии
</a:t>
            </a:r>
            <a:endParaRPr lang="en-US" sz="21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Эфиопские плоскогорья и горные хребты создают основу ландшафта: климат и растительность меняются по высоте. На вулканических плато встречаются каменистые формы рельефа и следы древней активности.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261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страну проходит Восточно-Африканский разлом. Он образует рифтовую долину, где встречаются озёра и участки вулканического происхождения, а земля местами «раздвигается» и опускается.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282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Перепады высот здесь очень резкие: рядом с прохладными и более влажными районами могут быть жаркие и сухие низменности. Из‑за этого меняются места проживания людей и условия для земледелия.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Рельеф: горы, плато и рифтовая долина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1000" y="2543279"/>
            <a:ext cx="3697800" cy="2430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5050" y="450100"/>
            <a:ext cx="3151200" cy="18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Аддис-Абеба — столица и главный город страны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320175" y="590200"/>
            <a:ext cx="4327800" cy="16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Высокогорная столица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Аддис-Абеба расположена примерно на высоте 2350 м над уровнем моря. Из-за высоты город считают одним из самых высокогорных столичных центров в мире, где климат отличается от равнинных районов.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320050" y="2934125"/>
            <a:ext cx="4327800" cy="16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политики, транспорта и культуры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работают важные государственные учреждения Эфиопии, находится штаб-квартира Африканского союза и расположены крупные музеи. Аддис-Абеба — ключевой транспортный, политический и культурный узел страны.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0706" y="1734625"/>
            <a:ext cx="2929037" cy="2093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сведения об Эфиопии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911450" y="1891402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 о государстве: территория, население, языки, религии и ключевые особенности.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11450" y="2927325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сочетает большое население и горный характер территории, а отсутствие выхода к морю влияет на транспорт и экономику.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11450" y="3981750"/>
            <a:ext cx="36522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629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справочные сведения (точные значения могут отличаться в зависимости от года публикации).
</a:t>
            </a:r>
            <a:endParaRPr lang="en-US" sz="629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фоне очень большой численности населения страны доля горожан ниже, чем в индустриально развитых государствах. При этом города растут быстрее по мере расширения экономики.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подчёркивают: главный демографический «вес» — у всей страны, а главный фокус роста — у крупных городов, особенно Аддис-Абебы.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819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демографические оценки; точные цифры зависят от методики и года.
</a:t>
            </a:r>
            <a:endParaRPr lang="en-US" sz="819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 города Эфиопии
</a:t>
            </a:r>
            <a:endParaRPr lang="en-US" sz="2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3725" y="1168905"/>
            <a:ext cx="318300" cy="2546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73325" y="1168905"/>
            <a:ext cx="318300" cy="2546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68125" y="1162275"/>
            <a:ext cx="267900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912525" y="1168905"/>
            <a:ext cx="318300" cy="25464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74300" y="251050"/>
            <a:ext cx="8795400" cy="5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 и языки Эфиопии
</a:t>
            </a:r>
            <a:endParaRPr lang="en-US" sz="2100" dirty="0"/>
          </a:p>
        </p:txBody>
      </p:sp>
      <p:sp>
        <p:nvSpPr>
          <p:cNvPr id="13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4" name="Text 2"/>
          <p:cNvSpPr txBox="1"/>
          <p:nvPr/>
        </p:nvSpPr>
        <p:spPr>
          <a:xfrm>
            <a:off x="3905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народов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Эфиопии живут оромо, амхара, тиграи, сомалийцы и многие другие народы. Разнообразие формировалось на большой территории, где разные сообщества развивались со своими обычаями и ремёслами.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25601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десятков языков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стране используется много языков, и амхарский язык применяется в государственных учреждениях. Это помогает людям из разных регионов общаться с администрацией и в официальной жизни.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47297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слышна в музыке и праздниках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различия заметны в музыке, танцах, кухне и семейных традициях. Например, праздники часто сопровождаются песнопениями и общими встречами, где люди демонстрируют свои обычаи.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68993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в одежде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и украшения помогают узнать регион или группу людей. Через стиль, орнаменты и способы ношения одежды передаются знания о семье, возрасте и культурных правилах.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природные воды помогают стране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цепочку: осадки → вода → энергия → снабжение и орошение.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300" y="749358"/>
            <a:ext cx="3650100" cy="13188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300" y="2164808"/>
            <a:ext cx="3650100" cy="13188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300" y="3580258"/>
            <a:ext cx="3650100" cy="131888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53350" y="11534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Сымен: прохлада и «острова» зелени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Эфиопии горы Сымен поднимаются так высоко, что там часто прохладнее, чем внизу. На зелёных склонах можно встретить уникальные условия для жизни. Эти места привлекают туристов и важны для охраны природы.
</a:t>
            </a:r>
            <a:endParaRPr lang="en-US" sz="953" dirty="0"/>
          </a:p>
        </p:txBody>
      </p:sp>
      <p:sp>
        <p:nvSpPr>
          <p:cNvPr id="10" name="Text 2"/>
          <p:cNvSpPr txBox="1"/>
          <p:nvPr/>
        </p:nvSpPr>
        <p:spPr>
          <a:xfrm>
            <a:off x="4153350" y="256890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Рифтовая долина и озёра: необычные ландшафты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рифтовой долине ландшафты меняются стремительно: местами видны признаки вулканического происхождения и тектонических процессов. Озёра становятся «остановками» для животных и растений. Такое разнообразие делает регион особенно интересным для наблюдений.
</a:t>
            </a:r>
            <a:endParaRPr lang="en-US" sz="953" dirty="0"/>
          </a:p>
        </p:txBody>
      </p:sp>
      <p:sp>
        <p:nvSpPr>
          <p:cNvPr id="11" name="Text 3"/>
          <p:cNvSpPr txBox="1"/>
          <p:nvPr/>
        </p:nvSpPr>
        <p:spPr>
          <a:xfrm>
            <a:off x="4153350" y="39843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виды: эфиопский волк и гелада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редких животных выделяют эфиопского волка и геладу, а также несколько видов антилоп. Высота и климат сильно влияют на то, где может жить каждый вид. Поэтому сохранение природных территорий имеет решающее значение.
</a:t>
            </a:r>
            <a:endParaRPr lang="en-US" sz="953" dirty="0"/>
          </a:p>
        </p:txBody>
      </p:sp>
      <p:sp>
        <p:nvSpPr>
          <p:cNvPr id="12" name="Text 4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ландшафты и животный мир
</a:t>
            </a:r>
            <a:endParaRPr lang="en-US" sz="2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26075" y="800500"/>
            <a:ext cx="2868900" cy="105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века нашей эры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территории Эфиопии существовало могущественное царство Аксум. Оно было связано с торговыми путями Красного моря и оставило после себя памятники материальной культуры.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794850" y="3704600"/>
            <a:ext cx="2868900" cy="105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 письменности и монеты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Аксумский период известен каменными стелами, древними монетами и следами письменной культуры. Эти находки помогают понять, что развитие цивилизации здесь было долгим и сложным.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990350" y="2044350"/>
            <a:ext cx="2868900" cy="105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Лалибэла и христианские церкви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Лалибэла знаменит христианскими церквями, вырубленными в скале. Памятники напоминают, что Эфиопия относится к числу древнейших цивилизаций Африки.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история Эфиопии
</a:t>
            </a:r>
            <a:endParaRPr lang="en-US" sz="2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экономике ключевую роль играет сельское хозяйство: значительная часть населения работает в аграрном секторе, особенно в растениеводстве и животноводстве.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подчёркивает преобладание аграрной сферы и более быстрый рост услуг в городах при постепенном развитии промышленности.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629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описанию отраслей в исходном материале; точные доли не указаны, поэтому приведена условная иллюстрация.
</a:t>
            </a:r>
            <a:endParaRPr lang="en-US" sz="629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хозяйства Эфиопии
</a:t>
            </a:r>
            <a:endParaRPr lang="en-US" sz="2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63925" y="1780477"/>
            <a:ext cx="3832800" cy="241804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150" y="4308275"/>
            <a:ext cx="40104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 исходному описанию с перечислением товаров и регионов спроса.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785900" y="1934002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торговля Эфиопии опирается прежде всего на сельскохозяйственную продукцию и переработанные товары, которые идут на рынки Европы, Азии и Ближнего Востока.
</a:t>
            </a:r>
            <a:endParaRPr lang="en-US" sz="1046" dirty="0"/>
          </a:p>
        </p:txBody>
      </p:sp>
      <p:sp>
        <p:nvSpPr>
          <p:cNvPr id="7" name="Text 2"/>
          <p:cNvSpPr txBox="1"/>
          <p:nvPr/>
        </p:nvSpPr>
        <p:spPr>
          <a:xfrm>
            <a:off x="785900" y="3036675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Ассортимент экспорта показывает сильную зависимость от аграрного производства и наличие дополнительных ниш: цветы и текстиль.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экспортные товары
</a:t>
            </a:r>
            <a:endParaRPr lang="en-US" sz="2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7675" y="1215700"/>
            <a:ext cx="3805200" cy="19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4200" dirty="0"/>
          </a:p>
        </p:txBody>
      </p:sp>
      <p:sp>
        <p:nvSpPr>
          <p:cNvPr id="6" name="Text 1"/>
          <p:cNvSpPr txBox="1"/>
          <p:nvPr/>
        </p:nvSpPr>
        <p:spPr>
          <a:xfrm>
            <a:off x="243125" y="896750"/>
            <a:ext cx="3826500" cy="35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традиционной кофейной церемонии участники проходят последовательные этапы: обжаривание, измельчение и приготовление напитка, затем следует угощение гостей.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883675" y="3664863"/>
            <a:ext cx="37587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традиционной кофейной церемонии выделяют три основных этапа, которые сохраняют общий порядок приготовления и угощения.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82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традиционной церемонии из исходного материала (структура: обжаривание, измельчение, приготовление).
</a:t>
            </a:r>
            <a:endParaRPr lang="en-US" sz="909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575" y="3000681"/>
            <a:ext cx="8666400" cy="190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Религии и памятники культуры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067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Эфиопии вместе живут христианство и ислам, при этом сохраняются местные традиционные верования. Из-за такой религиозной мозаики в стране много церквей, монастырей и мечетей разного периода.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87402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праздники обычно сопровождаются песнопениями, процессиями и общими трапезами. Архитектура храмов и культурные практики передаются через поколения и поддерживают связь с историей.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дожди выпадают вовремя, растения развиваются лучше, поэтому сбор кофе, зерна и овощей заметно растёт по сравнению с засушливыми периодами.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 прямую связь между осадками и урожайностью: при недостатке влаги продуктивность снижается, что усиливает риск потерь.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629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Схема-иллюстрация по описанию причинно-следственной связи в исходном материале; точные численные ряды не приведены, поэтому использован условный индекс.
</a:t>
            </a:r>
            <a:endParaRPr lang="en-US" sz="629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сельского хозяйства от дождей
</a:t>
            </a:r>
            <a:endParaRPr lang="en-US" sz="2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61275" y="49240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Молодое население Эфиопии делает образование и подготовку кадров особенно важными: школы и колледжи помогают людям находить работу и постепенно повышать доходы.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361275" y="2060575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быстрее появляются новые кварталы, дороги, торговые объекты и цифровые сервисы. Это улучшает доступ к услугам, но требует продуманного планирования инфраструктуры.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361275" y="362875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рост городов создаёт нагрузку на транспорт и жильё, а также на коммунальные услуги. Поэтому расширение городской среды должно идти вместе с развитием систем обслуживания.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04250" y="450100"/>
            <a:ext cx="31338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Молодое население и развитие городов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25" y="1902519"/>
            <a:ext cx="3832800" cy="175761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регионов Эфиопии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911450" y="1891402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Север, центр и восток страны отличаются по природным условиям и занятиям населения, что влияет на плотность населения и способы хозяйствования.
</a:t>
            </a:r>
            <a:endParaRPr lang="en-US" sz="1096" dirty="0"/>
          </a:p>
        </p:txBody>
      </p:sp>
      <p:sp>
        <p:nvSpPr>
          <p:cNvPr id="7" name="Text 2"/>
          <p:cNvSpPr txBox="1"/>
          <p:nvPr/>
        </p:nvSpPr>
        <p:spPr>
          <a:xfrm>
            <a:off x="4911450" y="2927325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природных условий объясняет различия в занятости: на суше сильнее роль пастбищного животноводства, в центре — концентрация городов.
</a:t>
            </a:r>
            <a:endParaRPr lang="en-US" sz="1179" dirty="0"/>
          </a:p>
        </p:txBody>
      </p:sp>
      <p:sp>
        <p:nvSpPr>
          <p:cNvPr id="8" name="Text 3"/>
          <p:cNvSpPr txBox="1"/>
          <p:nvPr/>
        </p:nvSpPr>
        <p:spPr>
          <a:xfrm>
            <a:off x="4911450" y="3981750"/>
            <a:ext cx="36522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63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исходному описанию: высота, климат, плотность и занятия для трёх направлений.
</a:t>
            </a:r>
            <a:endParaRPr lang="en-US" sz="63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Цепочка: от фермы до рынков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 описанию пути сельскохозяйственной продукции в исходном материале.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10" y="933850"/>
            <a:ext cx="3887180" cy="4032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39600" y="1454975"/>
            <a:ext cx="38886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для сельского хозяйства и экономики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Эфиопия сталкивается с засухами и быстрым ростом населения, из-за чего растёт спрос на еду и рабочие места. Развитие регионов идёт неравномерно, поэтому возникают социальные различия.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739600" y="3491575"/>
            <a:ext cx="38886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Направления развития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страна расширяет энергетику, транспорт и образование, усиливая связи с мировой торговлей. Гидроэнергетические проекты и новые дороги меняют экономику и повседневную жизнь городов и регионов.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74300" y="251050"/>
            <a:ext cx="87954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проблемы и возможности
</a:t>
            </a:r>
            <a:endParaRPr lang="en-US" sz="2100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98300" y="1604200"/>
            <a:ext cx="7299900" cy="18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Эфиопия объединяет высокогорный рельеф, древнюю историю, большое население и культурное многообразие. Её особенности определяют природные условия, вода, сельское хозяйство и развитие образования, задавая направление будущего. 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7299900" cy="7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Эфиопия — страна рельефа, истории и перемен
</a:t>
            </a:r>
            <a:endParaRPr lang="en-US" sz="2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2026-05-11T19:13:21Z</dcterms:created>
  <dcterms:modified xsi:type="dcterms:W3CDTF">2026-05-11T19:13:21Z</dcterms:modified>
</cp:coreProperties>
</file>