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и предложение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точная и связная речь?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словосочетание и предложение
</a:t>
            </a:r>
            <a:endParaRPr lang="en-US" sz="211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языковые единицы выполняют разные задачи: одна уточняет слово, другая передаёт мысль целиком. Понимание различий помогает писать грамотно, разбирать предложения и уверенно ставить знаки препинания.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из двух или более слов, которые связаны по смыслу и грамматически. Оно называет предмет, признак или действие точнее, чем отдельное слово.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есть главное слово и зависимое. Главное задаёт вопрос, а зависимое уточняет его: большая перемена, читать книгу, идти домой.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Словосочетанием не считают подлежащее и сказуемое, потому что они образуют предложение. Также к словосочетаниям не относятся однородные члены, соединённые на равных.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только уточняет название, а предложение оформляет законченную мысль.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русского языка: словосочетание и предложение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языковые единицы по основным признакам.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и предложение: главное различие
</a:t>
            </a:r>
            <a:endParaRPr lang="en-US" sz="203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главное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несёт основной смысл словосочетания и помогает задать вопрос: читать что? книгу; идти куда? домой. Без него связь между словами не определяется.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зависимое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предмет, признак или действие. Оно отвечает на вопрос от главного слова и делает высказывание точнее: высокий дом, быстро читать.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«Словосочетание»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связи слов в словосочетании
</a:t>
            </a:r>
            <a:endParaRPr lang="en-US" sz="265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связи имеет свои примеры и признаки, поэтому важно уметь различать их в речи и на 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связи встречаются регулярно; различие между ними помогает точнее разбирать словосочетания.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изменяется так же, как главное. Поэтому формы совпадают по роду, числу и падежу: новый учебник, новая тетрадь, новые тетради.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 связаны прилагательные, причастия и некоторые местоимения с существительными. Благодаря этому словосочетание звучит точно и грамотно.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согласование, достаточно проверить, меняется ли зависимое слово вместе с главным. Если формы совпадают, перед нами именно этот способ связи.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определённой формы. Например: писать письмо, гордиться успехом, заботиться о брате. Форма зависимого слова может изменяться, но связь сохраняется.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связи особенно часто встречается при глаголах и существительных. Главное слово как будто «управляет» формой зависимого и задаёт нужный падеж.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вопрос от главного слова и проверить форму зависимого. Если она определяется смыслом и вопросом, это управление.
</a:t>
            </a:r>
            <a:endParaRPr lang="en-US" sz="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418271"/>
            <a:ext cx="443582" cy="3548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примыкания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Неизменяемое зависимое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не изменяется. Оно сохраняет свою форму и соединяется с главным словом только по смыслу: очень интересно, идти медленно.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порядка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передаётся смыслом и расположением слов в предложении. Именно поэтому важно не менять порядок без необходимости: читать вслух, говорить тихо.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зависимые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бывают наречия, инфинитивы и деепричастия. Они уточняют действие, не меняя форму: долго ждать, начать учиться, улыбаясь идти.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словосочетание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отличить словосочетание от других единиц речи.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одно слово или несколько слов, которые вместе выражают законченную мысль: сообщение, вопрос, просьбу или побуждение к действию.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предложение произносится с особой интонацией, а на письме обычно завершается точкой, вопросительным или восклицательным знаком.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предложении есть грамматическая основа: подлежащее и сказуемое. Например: Весна пришла. Это помогает понять, о чём и что говорится.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«Словосочетание. Предложение»; условная схема для сравнения видов предложений.
</a:t>
            </a:r>
            <a:endParaRPr lang="en-US" sz="78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40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помогает по-разному оформить мысль: сообщить факт, задать вопрос или побудить к действию.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равны по значимости, но различаются задачей высказывания, интонацией и знаком в конце предложения.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звучат спокойно и передают сообщение без сильного чувства: Урок начался. Они чаще всего завершаются точкой, если не содержат вопроса.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помогают выразить радость, удивление, тревогу или призыв: Как красиво! Какая тишина! В них интонация звучит сильнее и выразительнее.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может быть передан по-разному в зависимости от чувства говорящего. Это особенно важно в устной речи, где интонация заметна сразу.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различие видно по знакам препинания в конце: точка показывает спокойное сообщение, а восклицательный знак — сильное чувство или эмоциональный призыв.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и невосклицательные предложения
</a:t>
            </a:r>
            <a:endParaRPr lang="en-US" sz="189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главная часть предложения, которая передаёт его смысл. Обычно она состоит из подлежащего и сказуемого: кто? что делает? Например: Мальчик читает.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односоставных предложениях может быть только сказуемое, если подлежащее не нужно для понимания смысла. Например: Светает. Такая основа тоже делает предложение полноценным.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75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различия — количество грамматических основ: одна основа у простого предложения, две и более — у сложного.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 теме «Простые и сложные предложения»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предложения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тип предложения можно определить по количеству грамматических основ.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215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— подлежащее и сказуемое — образуют его основу. Без них невозможно понять, кто действует и что происходит.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уточняют сообщение: определение отвечает на вопрос какой? чьей?, дополнение — на вопросы косвенных падежей, обстоятельство — где? когда? как?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Пушистый кот спит на диване слова пушистый и на диване лишь расширяют смысл, но не создают новую грамматическую основу.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языковые единицы выстраиваются от меньшей к большей.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«Словосочетание. Предложение»; условная оценка частоты ошибок для обучения.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сначала задать вопрос, а затем проверить, есть ли в предложении грамматическая основа.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 с правилом, а с поспешной проверкой формы слов и смысла связи.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знания на уроках русского языка
</a:t>
            </a:r>
            <a:endParaRPr lang="en-US" sz="205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словосочетание и предложение помогает писать точнее, выбирать нужные слова и строить фразы, которые звучат ясно и правильно для читателя.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для синтаксического разбора: ученик быстрее находит грамматическую основу, второстепенные члены и определяет вид предложения по цели высказывания.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пригодятся и при чтении: легче понимать, где автор сообщает факт, задаёт вопрос, выражает чувство или призывает к действию.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собственных текстов это помогает избегать ошибок, правильно расставлять знаки препинания и делать небольшие рассказы более связными и выразительными.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строят мысль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уточняет смысл, а предложение завершает мысль и имеет грамматическую основу. Когда мы различаем эти единицы, речь становится точной, понятной и грамотной.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2026-05-22T23:07:22Z</dcterms:created>
  <dcterms:modified xsi:type="dcterms:W3CDTF">2026-05-22T23:07:22Z</dcterms:modified>
</cp:coreProperties>
</file>