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организм защищается от инфекции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Многоуровневая защита организма сохраняет здоровье и борется с инфекциями.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инфекции важны и как угрожают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микроорганизмы могут вызвать серьёзные болезни, поражая миллионы людей ежегодно. Понимание борьбы организма с инфекциями помогает сохранить здоровье и жизнь.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Плотный ороговевший слой кожи непрерывно обновляется, что препятствует проникновению микробов внутрь организма.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Выделения кожи — пот и кожное сало — содержат антимикробные вещества, например, лизоцим, уничтожающий бактерии.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кожи, такие как раны или царапины, ослабляют защиту и увеличивают риск заражения инфекциями.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как первый барьер защиты
</a:t>
            </a:r>
            <a:endParaRPr lang="en-US" sz="2692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слизи и ресничек дыхательных путей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Слизистые оболочки выделяют вязкую слизь, задерживающую вредные микроорганизмы. Реснички в дыхательных путях выталкивают инородные частицы наружу.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свойства желудка и слюны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Желудочная кислота уничтожает многих микробов, а ферменты в слюне дополнительно защищают от заражения.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Слизистые оболочки — важный защитный барьер
</a:t>
            </a:r>
            <a:endParaRPr lang="en-US" sz="259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Рефлексы чихания и кашля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Чихание помогает быстро удалить микробы и частицы из носовых проходов, снижая шанс инфекции.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Кашель выводит раздражители из дыхательных путей, предотвращая проникновение патогенов в лёгкие.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количество чиханий у человека при раздражении слизистой достигает 2–6 раз в день.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механические рефлексы – важная первая линия обороны организма от инфекционных агентов.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5971" y="2043977"/>
            <a:ext cx="4265507" cy="2214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инфекционных агентов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кратко представлены типы патогенов и примеры вызываемых ими заболеваний, а также их особенности.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патогены имеют свои способы размножения и вызывают специфические болезни, требуя разных подходов к лечению.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8 класса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6076" y="1755855"/>
            <a:ext cx="485400" cy="431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2796" y="1777428"/>
            <a:ext cx="485400" cy="388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9670" y="3328768"/>
            <a:ext cx="398213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06690" y="3328768"/>
            <a:ext cx="398213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74876" y="3340585"/>
            <a:ext cx="485400" cy="431467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66662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Костный мозг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Производит клетки крови, включая лейкоциты — важные защитники от микробов.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5403374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Лимфатические узлы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Фильтруют лимфу, задерживая патогены и активируя иммунные клетки.
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116666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Селезёнка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Разрушает повреждённые клетки и участвует в иммунном контроле крови.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993677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Лейкоциты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Разнообразные белые клетки крови, которые обнаруживают и уничтожают возбудителей инфекций.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80545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Макрофаги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Поглощают и разрушают микробы, поддерживая защиту организма.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иммунной системы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Нейтрофилы: первые защитники
</a:t>
            </a:r>
            <a:pPr algn="l" indent="0" marL="0">
              <a:lnSpc>
                <a:spcPct val="90000"/>
              </a:lnSpc>
              <a:buNone/>
            </a:pPr>
            <a:r>
              <a:rPr lang="en-US" sz="487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Нейтрофилы быстро реагируют на бактериальные инфекции, поглощая и уничтожая микробы. Они составляют большинство лейкоцитов и первыми приходят на защиту организма.
</a:t>
            </a:r>
            <a:endParaRPr lang="en-US" sz="1168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Лимфоциты: стражи вирусного иммунитета
</a:t>
            </a:r>
            <a:pPr algn="l" indent="0" marL="0">
              <a:lnSpc>
                <a:spcPct val="90000"/>
              </a:lnSpc>
              <a:buNone/>
            </a:pPr>
            <a:r>
              <a:rPr lang="en-US" sz="48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Лимфоциты распознают и контролируют вирусные инфекции, продуцируя антитела и обучаясь защищать организм при повторном заражении.
</a:t>
            </a:r>
            <a:endParaRPr lang="en-US" sz="1152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Моноциты: универсальные защитники
</a:t>
            </a:r>
            <a:pPr algn="l" indent="0" marL="0">
              <a:lnSpc>
                <a:spcPct val="90000"/>
              </a:lnSpc>
              <a:buNone/>
            </a:pPr>
            <a:r>
              <a:rPr lang="en-US" sz="48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Моноциты превращаются в макрофаги, которые поглощают патогены и помогают организму справляться с различными инфекциями.
</a:t>
            </a:r>
            <a:endParaRPr lang="en-US" sz="1152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лейкоцитов и их функции
</a:t>
            </a:r>
            <a:endParaRPr lang="en-US" sz="259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Нейтрофилы составляют основную часть лейкоцитов и быстро реагируют на бактериальные инфекции.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лейкоцитов обеспечивает эффективную защиту от различных типов патогенов.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лейкоцитов в крови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учебники, 2023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Антитела — особые белки, которые связываются с патогенами, нейтрализуя их и облегчая уничтожение клетками иммунной системы.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антитела нацелен на конкретный микроб, обеспечивая специфический иммунитет после заражения или вакцинации.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производство антител против вируса гриппа, которые защищают организм от повторных инфекций.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Антитела: как работает химическая защита
</a:t>
            </a:r>
            <a:endParaRPr lang="en-US" sz="259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Воспаление: сигнал тревоги и активная защита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3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Воспаление — это реакция организма на повреждение или проникновение инфекции, выражающаяся в покраснении, отёке и болезненности. Этот процесс помогает привлечь иммунные клетки к месту повреждения для борьбы с патогенами.
</a:t>
            </a:r>
            <a:endParaRPr lang="en-US" sz="483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при порезе пальца появляется заметное покраснение и отёк, что свидетельствует об активации защиты организма и начале борьбы с микробами, проникающими через рану.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инфекциях температура часто поднимается именно до этих значений, что помогает организму эффективно сопротивляться патогенам.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44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38-39°C
</a:t>
            </a:r>
            <a:pPr algn="l" indent="0" marL="0">
              <a:lnSpc>
                <a:spcPct val="90000"/>
              </a:lnSpc>
              <a:buNone/>
            </a:pPr>
            <a:r>
              <a:rPr lang="en-US" sz="14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способствует подавлению размножения болезнетворных микробов и активирует иммунный ответ.
</a:t>
            </a:r>
            <a:endParaRPr lang="en-US" sz="8449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8227" y="2043977"/>
            <a:ext cx="4241476" cy="2214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симптомы инфекций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признаки инфекционных заболеваний, такие как высокая температура и боль, которые помогают распознать болезнь на ранней стадии.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распознавание симптомов помогает своевременно обратиться за помощью и предотвратить осложнения.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Медицинский справочник для школьников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76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иммунитета: специфический и неспецифический
</a:t>
            </a:r>
            <a:endParaRPr lang="en-US" sz="2376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Неспецифический иммунитет является первой линией защиты и действует против любого чужеродного агента, не требуя предварительного знакомства с патогеном.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Специфический иммунитет развивается после контакта с конкретным возбудителем или после вакцинации и способен быстро и эффективно уничтожать именно этот патоген при повторном заражении.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Неспецифические механизмы включают барьеры кожи, слизистые, клетки-фагоциты и химические вещества, препятствующие проникновению микробов.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Специфический иммунитет представлен лимфоцитами и антителами, которые «запоминают» патоген и обеспечивают долгосрочную защиту — иммунную память.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борьбы организма с инфекцией
</a:t>
            </a:r>
            <a:pPr algn="l" indent="0" marL="0">
              <a:lnSpc>
                <a:spcPct val="90000"/>
              </a:lnSpc>
              <a:buNone/>
            </a:pPr>
            <a:r>
              <a:rPr lang="en-US" sz="95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реакции организма на инфекцию
</a:t>
            </a:r>
            <a:endParaRPr lang="en-US" sz="25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63747"/>
            <a:ext cx="2669232" cy="21583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7766" y="1363747"/>
            <a:ext cx="2669232" cy="21583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6854" y="1363747"/>
            <a:ext cx="2669232" cy="21583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Вакцинация: как работает искусственная защита
</a:t>
            </a:r>
            <a:endParaRPr lang="en-US" sz="2590" dirty="0"/>
          </a:p>
        </p:txBody>
      </p:sp>
      <p:sp>
        <p:nvSpPr>
          <p:cNvPr id="9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22000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8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действия вакцин
</a:t>
            </a:r>
            <a:pPr algn="ctr" indent="0" marL="0">
              <a:lnSpc>
                <a:spcPct val="90000"/>
              </a:lnSpc>
              <a:buNone/>
            </a:pPr>
            <a:r>
              <a:rPr lang="en-US" sz="41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Вакцины вводят ослабленные или фрагменты микробов, благодаря которым иммунная система учится распознавать и бороться с ними без риска заболевания. Это помогает подготовить организм к реальному столкновению с инфекцией.
</a:t>
            </a:r>
            <a:endParaRPr lang="en-US" sz="987" dirty="0"/>
          </a:p>
        </p:txBody>
      </p:sp>
      <p:sp>
        <p:nvSpPr>
          <p:cNvPr id="11" name="Text 3"/>
          <p:cNvSpPr txBox="1"/>
          <p:nvPr/>
        </p:nvSpPr>
        <p:spPr>
          <a:xfrm>
            <a:off x="3217757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3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Вакцинация в детском возрасте
</a:t>
            </a:r>
            <a:pPr algn="ctr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рекомендуют прививки от опасных инфекций, таких как корь, грипп и коклюш. Вакцинация снижает заболеваемость и предотвращает осложнения, обеспечивая безопасность в детском коллективе.
</a:t>
            </a:r>
            <a:endParaRPr lang="en-US" sz="1034" dirty="0"/>
          </a:p>
        </p:txBody>
      </p:sp>
      <p:sp>
        <p:nvSpPr>
          <p:cNvPr id="12" name="Text 4"/>
          <p:cNvSpPr txBox="1"/>
          <p:nvPr/>
        </p:nvSpPr>
        <p:spPr>
          <a:xfrm>
            <a:off x="6006844" y="3649053"/>
            <a:ext cx="2669175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03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вакцин
</a:t>
            </a:r>
            <a:pPr algn="ctr" indent="0" marL="0">
              <a:lnSpc>
                <a:spcPct val="90000"/>
              </a:lnSpc>
              <a:buNone/>
            </a:pPr>
            <a:r>
              <a:rPr lang="en-US" sz="43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вакцинация уменьшает риск заболевания гриппом примерно на половину, что значительно снижает нагрузку на здоровье и медицинскую систему в период эпидемий.
</a:t>
            </a:r>
            <a:endParaRPr lang="en-US" sz="103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21775" y="698179"/>
            <a:ext cx="5286080" cy="6757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5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память — залог быстрой защиты
</a:t>
            </a:r>
            <a:endParaRPr lang="en-US" sz="2956" dirty="0"/>
          </a:p>
        </p:txBody>
      </p:sp>
      <p:sp>
        <p:nvSpPr>
          <p:cNvPr id="4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421775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перенесённой инфекции или вакцинации иммунные клетки создают «память» о патогене, позволяя быстро распознавать и эффективно реагировать на повторное заражение, предотвращая развитие болезни.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335279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памяти сохраняются годами и поддерживают высокий уровень специфических антител, что обеспечивает длительную защиту организма.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6296039" y="2813509"/>
            <a:ext cx="2014321" cy="137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после перенесения кори иммунитет сохраняется на всю жизнь, поэтому человек практически не болеет повторно.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здорового образа жизни в укреплении иммунитета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с достаточным количеством витаминов и минералов поддерживает деятельность иммунной системы и усиливает её защитные функции.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упражнения улучшают кровообращение и ускоряют доставку иммунных клеток к очагам инфекции, повышая эффективность защиты.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 продолжительностью не менее восьми часов способствует восстановлению организма и сохранению иммунного баланса.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вредных привычек, таких как курение и злоупотребление сладким, снижает нагрузку на иммунитет и уменьшает риск развития инфекционных заболеваний.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4597" y="1621350"/>
            <a:ext cx="2729105" cy="278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Кейс: как иммунитет побеждает простуду
</a:t>
            </a:r>
            <a:endParaRPr lang="en-US" sz="2590" dirty="0"/>
          </a:p>
        </p:txBody>
      </p:sp>
      <p:sp>
        <p:nvSpPr>
          <p:cNvPr id="6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6167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простуде активируются слизистые оболочки, которые задерживают вирусы, а иммунные клетки начинают борьбу. Антитела связывают вирус, помогая вскоре снизить симптомы и избавиться от инфекции.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24775" y="2565383"/>
            <a:ext cx="2320928" cy="160465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Воспаление и лихорадка при ОРВИ ускоряют уничтожение вируса. Обычно симптомы проходят за 5-7 дней, после чего организм полностью восстанавливается и укрепляется.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системы защиты в поддержании здоровья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Комплексная работа физических барьеров, иммунных клеток и защитных веществ помогает организму противостоять инфекциям, обеспечивая активную защиту и сохраняя здоровье на долгие годы.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2026-05-09T00:41:33Z</dcterms:created>
  <dcterms:modified xsi:type="dcterms:W3CDTF">2026-05-09T00:41:33Z</dcterms:modified>
</cp:coreProperties>
</file>