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параллелограмма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четырёхугольник с попарно параллельными противоположными сторонами.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параллелограмм в школьной геометрии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служит основой для прямоугольника, ромба и квадрата. В задачах 7 класса его удобно узнавать на чертежах с параллельными прямыми, в клетках и на координатной плоскости, даже если рисунок сделан «на глаз». 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признак: две пары противоположных сторон параллельны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четырёхугольнике AB ∥ CD и BC ∥ AD, то противоположные стороны идут параллельно попарно, то есть фигура сохраняет «одинаковое направление» с обеих сторон.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напрямую связан с определением параллелограмма: достаточно двух параллельных пар, чтобы гарантировать нужную структуру сторон.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его удобно применять, когда на рисунке уже отмечены параллельные прямые стрелками или знаками параллельности.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противоположные стороны попарно равны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AB = CD и BC = AD, то противоположные стороны имеют одинаковую длину. Обычно на чертеже это показывают засечками на обеих парах сторон.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хорошо работает в задачах на построение и измерение: отметки равенства помогают быстро перейти к выводу о параллелограмме без дополнительных угловых рассуждений.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 параллелограмма и где они чаще помогают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на рисунке увидеть нужные элементы (параллельность или равные отрезки), тем быстрее вы докажете параллелограмм.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сторонам и по диагоналям обычно проще «поймать» доказательство, потому что эти условия легче отметить на чертеже.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методическая оценка (условная шкала 1–5).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81" y="1768975"/>
            <a:ext cx="230737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одна пара противоположных сторон равна и параллельна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пару противоположных сторон и проверьте, что их длины равны: например, AB = CD, как показывают засечки на чертеже или вычисления по измерениям.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подтвердите, что стороны параллельны: AB ∥ CD. В задачах это обычно видно по стрелкам или знакам параллельных прямых на одной паре сторон.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 фигуре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одновременно выполнены AB ∥ CD и AB = CD, то четырёхугольник автоматически становится параллелограммом. Достаточно одной пары условий, а не проверки всех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становится равенство двух частей каждой диагонали: отмечают одинаковые отрезки с обеих сторон точки пересечения.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геометрическая логика: признак параллелограмма через деление диагоналей пополам.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пересечения делит диагонали на равные части, свойство подтверждает параллелограмм.
</a:t>
            </a:r>
            <a:endParaRPr lang="en-US" sz="225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является ли четырёхугольник параллелограммом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 для условий признаков параллелограмма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параллелограмма: что дано и что доказывает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четыре достаточных варианта: достаточно любого одного признака, чтобы обосновать параллелограмм.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четырёх признаков — самостоятельное основание: проверять все свойства сразу не требуется.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достаточно одного признака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один признак, который можно проверить по рисунку: по сторонам или по диагоналям. Остальные свойства откладывают до необходимости.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выполняется хотя бы одно из условий признака (пары параллельных, пары равных, или деление диагоналей пополам), то доказательство уже «закрывает» нужный вывод.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найденному признаку делают заключение: четырёхугольник — параллелограмм. Если нужного условия нет, нельзя подменять проверку «похожестью» рисунка.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параллелограмма: как увидеть закономерность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«смотрят» друг на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диагональ или просто посмотрите на вершины: у параллелограмма противоположные углы равны. Поэтому если один угол, например, 60°, то противоположный тоже будет 60°, даже если фигура наклонена.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складываются до 180°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два соседних угла, например при вершинах A и B. Их сумма всегда равна 180°, то есть они дополняют друг друга. Именно поэтому «рядом» получается прямая линия, если мысленно продлить сторону.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рядом со «тупым»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угол острый, то соседний с ним обязательно тупой. Например, к острому 60° подходит угол 120°, ведь 60° + 120° = 180°. Противоположный острому снова будет острым.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параллелограмма с прямоугольником и ромбом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параллелограмм, у которого все углы по 90°. Несмотря на «ровность» углов, сохраняются общие параллелограммные признаки: противоположные стороны параллельны, а диагонали пересекаются и делятся пополам.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тоже относится к параллелограммам, но у него все стороны равны. Поэтому рядом с равными сторонами сохраняются и главные связи: противоположные стороны параллельны, а противоположные углы равны и образуют пары дополнительных соседних углов.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прямоугольник, и ромб наследуют одну и ту же «логику доказательства»: достаточно подтвердить параллельность противоположных сторон или деление диагоналей пополам — и вы получите параллелограмм со всеми его свойствами.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удобнее использовать в задачах 7 класса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чертежах признаки по сторонам и по диагоналям часто уже обозначены засечками и линиями построения, поэтому их проверка обычно проще.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 равном «геометрическом смысле» разные признаки дают разный практический эффект: чаще выбирают то, что быстрее читается с рисунка.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удобства и частоты использования основана на типичных упражнениях курса 7 класса (качественная статистика, без привязки к конкретному учебнику).
</a:t>
            </a:r>
            <a:endParaRPr lang="en-US" sz="6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признаками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признак и «похожесть»: если фигура выглядит как параллелограмм на рисунке, но не доказаны условия (параллельность или равенство), вывод делать нельзя.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стороны с диагоналями. Диагонали — это отрезки между противоположными вершинами, и именно их деление пополам относится к отдельному признаку.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проверять только одну пару условий. Например, недостаточно показать равенство одной пары сторон: по смыслу признака требуется две пары или полноценная комбинация «равно + параллельно».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важна точность: мы опираемся на выполненное условие, а не на то, насколько рисунок «ровный» или как он воспринимается глазом. Правильное доказательство всегда опирается на данные.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1000" y="1157375"/>
            <a:ext cx="486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Условие, признак и пример для каждого случая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условие с признаком и выводом. В примерах показано, какие отметки ставят на клетчатой бумаге, чтобы читалось соответствие нужному признаку.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сценарий задаёт полный набор условий, который напрямую превращается в доказательство параллелограмма: по сторонам, по одной паре «равно+параллельно» и по диагоналям.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типовых учебных задач 7 класса (признаки параллелограмма).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параллелограмма в школьной задаче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 то, что дано на чертеже: отмеченные равные отрезки, параллельные стороны или середины диагоналей.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Середины диагоналей — 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удобно искать точки середины диагоналей. Если середина диагонали AC совпадает с серединой BD, это подтверждает признак параллелограмма. Такой подход часто быстрее, чем проверять параллельность по векторам.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координаты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точек A, B, C, D можно сравнивать их координаты. Смысл тот же: совпадение середины диагоналей означает, что прямые связи между вершинами устроены «параллельно». Хорошо работает на клетках с целыми координатами.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заданными вершинами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взять точки A(1;1), B(4;2), C(5;5), D(2;4) и построить четырёхугольник на клетчатой плоскости. Затем находите середины AC и BD: если они совпали, вывод о параллелограмме становится обоснованным.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на координатной плоскости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следуют из признаков параллелограмма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не появляются по отдельности: они связаны между собой, поэтому доказанный признак запускает сразу целый набор выводов.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напоминает: подтверждённый признак обычно «разворачивается» в нескольких свойствах, что упрощает дальнейшие шаги решения.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 теме «Признаки и свойства параллелограмма» (курс геометрии 7 класса).
</a:t>
            </a:r>
            <a:endParaRPr lang="en-US" sz="7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формулы для запоминания признаков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параллельных сторон: если AB ∥ CD и BC ∥ AD, то четырёхугольник — параллелограмм. Этот вариант удобно узнавать по стрелкам на чертеже.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равных сторон: если AB = CD и BC = AD, то получаем параллелограмм. Засечки на сторонах здесь становятся ключевыми отметками.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равных и параллельных сторон: AB ∥ CD и AB = CD. Часто это видно, когда на одной паре сторон стоят и засечки, и указатели параллельности.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делят друг друга пополам: точка пересечения является общей серединой обеих диагоналей. Такой признак особенно практичен в задачах на координатах и клетке.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надёжных способа доказать параллелограмм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можно доказать четырьмя независимыми способами: по двум парам параллельных сторон, по двум парам равных сторон, по одной паре равных и параллельных сторон и по диагоналям, делящим друг друга пополам. Любой признак даёт полное основание для вывода.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2026-05-12T01:51:58Z</dcterms:created>
  <dcterms:modified xsi:type="dcterms:W3CDTF">2026-05-12T01:51:58Z</dcterms:modified>
</cp:coreProperties>
</file>