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почему мы похожи на обезьян?
</a:t>
            </a:r>
            <a:endParaRPr lang="en-US" sz="332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генетики, анатомии и эволюции объясняет сходство человека и обезьян.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семье гоминид, объединяющей также шимпанзе, горилл и орангутанов. Дарвин и генные исследования доказали эволюционную связь между нами и этими приматами.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и эволюционная основа нашего рода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миллионов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человека и современных обезьян жил в Африке, положив начало линии гоминид.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миллиона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австралопитеков — первых приматов с признаками прямоходения.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миллиона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erectus — значимый этап в развитии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тысяч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современного человека Homo sapiens с развитым мышлением и культурой.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Гоминиды: общий предок и эволюционное разделение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локализованы в регуляторных участках, влияющих на мозг и развитие.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совпадения ДНК подтверждает близость видов и общие биологические черты.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генома человека и шимпанзе, 2020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сходство: человек vs. шимпанзе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конечности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 человек имеют сходную структуру скелета: пять пальцев на руках и ногах, общие черты таза и позвоночника, что облегчает сравнение движений и осанки.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черепа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Черепы человека и шимпанзе обладают аналогичным строением, включая форму глазниц и расположение зубов, что отражает общее эволюционное наследие.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формула и бронхиальные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приматов одинаковое число зубов и наличие бронхиальных дуг — анатомических элементов дыхательной системы, подчеркивающих их родство.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строении человека и обезьян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7744" y="2477750"/>
            <a:ext cx="364161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физические характеристики человека и крупных обезьян.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значительно крупнее, а продолжительность жизни дольше, что связано с уникальными адаптациями.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исследования приматов,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отличия приматов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6500" y="3167775"/>
            <a:ext cx="2392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и социальное поведение приматов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Стереоскопическое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Перекрывающиеся поля зрения обеспечивают глубинное восприятие пространства, важное для ориентации и манипуляций.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альтруизм формируют сложные группы с заботой о потомстве и лидерством.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уход и обучение младших обеспечивают передачу опыта внутри сообщества.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противопоставленный большой палец позволяет ловко удерживать предметы и использовать инструменты.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родства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идентичность кодирующих участков ДНК человека и шимпанзе подтверждает общее происхождение.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с точечными мутациями и незначительными вставками, влияющими на функцию генов.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регуляторных элементах объясняют уникальные адаптации и поведенческие особенности каждого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схема: этапы расхождения видов
</a:t>
            </a:r>
            <a:endParaRPr lang="en-US" sz="2333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 ископаемым находкам и молекулярным исследованиям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 у человека содержит две уникальные аминокислоты, дающие возможность сложной артикуляции речи.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90% генов мозга совпадает с шимпанзе, отличия касаются областей, влияющих на когнитивные функции.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регуляторных участках генов влияют на развитие и пластичность нейронных сетей.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поддерживают эволюционное разделение речевых и интеллектуальных способностей.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факторы речи и интеллекта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хромосом: человек и обезьяна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23 парами хромосом, тогда как шимпанзе — 24. Эта разница объясняется слиянием двух обезьяньих хромосом в одну, образовавшую хромосому 2 у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исследования выявили следы теломер и центромер на человеческой хромосоме 2, что подтверждает её происхождение от слияния и служит доказательством близкого эволюционного родства с обезьянами.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проявляют развитое чувство эмпатии, поддерживают устойчивые групповые связи и участвуют в совместных действиях. Это служит основой для коллективного принятия решений и взаимной поддержки в группе.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социальные связи у шимпанзе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Гориллы демонстрируют заботу о сородичах, что выражается в совместном воспитании детёнышей и разделении обязанностей. Такая социальная организация сформировалась задолго до появления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Альтруизм и совместный труд у горилл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социального поведения приматов
</a:t>
            </a:r>
            <a:endParaRPr lang="en-US" sz="28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создают палки для добычи термитов, проявляя способность использовать подручные предметы для получения пищи из труднодоступных мест.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применяются ими для раскалывания твёрдых орехов, что демонстрирует развитое понимание причинно-следственных связей и инструментальной деятельности.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изготавливают губки из листьев для сбора воды, что иллюстрирует элементарное планирование и рациональное использование ресурсов окружающей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орудий труда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способны удерживать информацию в кратковременной памяти и выполнять задачи с отсроченным вознаграждением, что сходно с человеческими когнитивными навыками.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показали, что некоторые шимпанзе могут запоминать и воспроизводить числовые последовательности лучше студентов, демонстрируя высокий уровень памяти.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учатся ассоциативному мышлению, связывая новые знания с предыдущим опытом для решения задач и адаптации к окружающей среде.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демонстрируют элементарное планирование действий, показывая способность к предвидению и целенаправленному поведению в разных ситуациях.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Когнитивные способности: память и обучение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Невербальная коммуникация: жесты и мимика
</a:t>
            </a:r>
            <a:endParaRPr lang="en-US" sz="2813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улыбка и угрожающая демонстрация зубов — типичные мимические знаки, используемые для передачи настроения и намерений среди приматов.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Гримаса страха сопровождается специфическими выражениями лица и сегментами тела, что помогает предупреждать окружающих о потенциальной 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Постуральные сигналы, такие как наклон головы и открытие ладоней, являются дополнительными средствами взаимной регуляции социальных взаимодействий.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Неокортекс и когнитивные функции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приматов большой неокортекс обеспечивает обработку сложной информации и адаптивное поведение. Развитие фронтальной коры способствует решению задач и контролю эмоций.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зоны мозга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зоны Брока и Вернике обеспечивают речь, тогда как у шимпанзе эти области отвечают за координацию сложных манипуляций и восприятие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мозга приматов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4050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475" y="167875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8313" y="1640500"/>
            <a:ext cx="320175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числовых последовательностей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Айяна превосходно запоминала числа, показывая способности, сравнимые с высокими академическими достижениями студентов.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языка жестов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Гориллы осваивали сотни жестов для общения, что подтверждает их способность к символическому мышлению и обучению новым формам взаимодействия.
</a:t>
            </a:r>
            <a:endParaRPr lang="en-US" sz="1389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Обусловленные ассоциации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демонстрировали гибкость мышления через эксперименты с условными рефлексами, адаптируясь к новым условиям и социальным ролям.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интеллекта в экспериментальных исследованиях
</a:t>
            </a:r>
            <a:endParaRPr lang="en-US" sz="1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23 000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за последние 23 тысячи лет обеспечили человеку постановку речи, прямохождение и создание сложных культурных систем.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миллионов лет эволюции привели к уникальному развитию речи, абстрактного мышления и культуры у человека, выделяя его среди приматов.
</a:t>
            </a:r>
            <a:endParaRPr lang="en-US" sz="1046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генетические исследования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и сходства объясняются эволюцией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отражают общее происхождение от единого предка, доказанное молекулярными и морфологическими данными, объединяющими человека и обезьян.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возникли в результате адаптации к разным экологическим нишам, что привело к развитию уникальных черт, таких как речь и техника у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процессы продолжают формировать биологические и поведенческие особенности, подтверждая взаимосвязь между наследственностью и средой.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сущность нашего родства с обезьянами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эволюционное происхождение, анатомические и генетические сходства подчёркивают тесную связь человека с приматами. Понимание этих связей углубляет наше осознание биологической природы и культурной уникальности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2026-05-10T06:27:48Z</dcterms:created>
  <dcterms:modified xsi:type="dcterms:W3CDTF">2026-05-10T06:27:48Z</dcterms:modified>
</cp:coreProperties>
</file>