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дом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строят по шагам: от идеи до уютных комнат.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дома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не появляется сразу, как в сказке. Сначала люди думают, чертят план и выбирают материалы, а потом дружно превращают линии на бумаге в настоящий, тёплый и надёжный дом.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строительство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лучше поставить дом, и проверяют землю. От этого зависит, будет ли здание стоять ровно, не проседать и удобно ли к нему подойти.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архитектор делает проект: рисует комнаты, окна, вход, кухню и ванную. Такой план помогает заранее увидеть будущий дом и не запутаться во время работы.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готов, строители понимают, что делать сначала, а что потом. Это помогает не ошибаться, экономить время и строить дом аккуратно, без лишней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готовому дому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строительства показывает, как идея превращается в дом.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используют для дома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часто используют для стен, перекрытий и некоторых деталей дома. Оно помогает сохранять тепло, легко обрабатывается и делает жильё более тёплым и уютным.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выбирают, когда нужен прочный и надёжный дом. Из него строят крепкие стены, которые хорошо выдерживают время, ветер и другие капризы погоды.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нужен там, где особенно важна крепость: для фундамента и других прочных частей. Он помогает дому устойчиво стоять и не бояться большой нагрузки.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используют для каркаса, креплений и других важных деталей. Он помогает сделать конструкцию более прочной, чтобы дом надёжно держал свою форму много лет.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— основа дома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делает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держит весь дом, как крепкие ноги держат человека. Он распределяет вес здания по земле и помогает дому стоять ровно, не наклоняясь и не проседая.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он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Фундаменты бывают ленточные, плитные и свайные. Каждый вид выбирают по земле, размеру дома и условиям стройки, чтобы основание получилось надёжным и подходило именно этому дому.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фундамент слабый, стены могут треснуть, а двери и окна начнут плохо закрываться. Поэтому основание делают особенно крепким, ровным и очень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каркас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оберегают дом от ветра, дождя и холода. Они словно большой щит, который помогает внутри сохранять тепло, тишину и спокойствие.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каркас — прочную основу будущих стен, а потом заполняют его нужными материалами. Так дом получается крепким и удобным для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Проёмы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стенах заранее оставляют места для окон, дверей и труб. Если всё сделать ровно, дом будет не только прочным, но и красивым, без лишних щелей и перекосов.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над головой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закрывает дом сверху и защищает его от дождя и снега. Без неё дом быстро намок бы, а жить в нём стало бы совсем неуютно.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крыш есть скаты, чтобы вода и снег быстрее скатывались вниз. Это помогает крыше не задерживать влагу и дольше оставаться крепкой.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Чердак под крышей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крышей часто делают чердак. Это дополнительное пространство, которое помогает дому лучше сохранять тепло и может пригодиться для хранения вещей.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пропускают солнечный свет, а двери помогают людям входить и выходить. Без них дом был бы тёмным и совсем неудобным для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установка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двери ставят очень аккуратно, чтобы они хорошо закрывались и не было щелей. Тогда в дом не будет задувать холодный воздух.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окна и двери подходят друг к другу и крепко держатся, дом становится теплее и спокойнее. Даже сквознякам приходится оставаться снаружи.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110" y="33306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тепло и электричество в доме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доме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подводят воду к кухне и ванной. Благодаря этому можно мыть руки, готовить и убирать дома без лишних хлопот и беготни с ведром.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электричество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подают электричество к лампам и другим приборам. Тогда в доме светло вечером, а жить в нём удобно и совсем не страшно наступать в темноте.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зимой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Батареи или тёплый пол помогают дому не замерзать в холодное время года. С ними в комнате приятно сидеть, читать и не кутаться в десять одеял.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сохраняет тепло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Утеплитель в стенах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Утеплитель работает как тёплая куртка для дома: он удерживает тепло внутри зимой и помогает не перегреваться летом. Благодаря ему в комнатах становится комфортнее и тише.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непогоды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дом закрывают от дождя, снега и ветра специальными покрытиями, краской и облицовкой. Эти слои не дают влаге попасть внутрь и помогают стенам служить дольше.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крыша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тоже должна удерживать тепло, особенно в холодное время года. Если её хорошо утеплить, в доме меньше сквозняков, а отоплению не приходится работать слишком усердно.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хорошо защищён, в нём приятнее жить и проще поддерживать нужную температуру. Это помогает семье экономить тепло, а самому дому — оставаться крепким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 стройке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 на стройке: каждый специалист выполняет свой этап, а следующий начинается после него.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появляется внутри дома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доме появляются комнаты для сна, учёбы, еды и отдыха. Каждому месту находят своё дело, чтобы всем было удобно и не приходилось искать чашку по всей квартире.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добавляют свет, порядок и приятные цвета, дом становится тёплым и спокойным. В таком доме легко отдыхать, заниматься делами и чувствовать себя дома по-настоящему.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устанавливают полы, потолки, лестницы и мебель. Эти части делают дом не только красивым, но и удобным для жизни, словно собирают большой и уютный конструктор.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стройке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каска, перчатки и крепкая обувь нужны не для красоты. Они защищают голову, руки и ноги от ударов, грязи и случайных опасностей, которые могут появиться на площадке.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машинами нельзя бегать и играть. Большая техника двигается медленно, но очень мощно, поэтому взрослые следят за ней особенно внимательно, а дети должны держаться подальше.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только с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берут в руки только тогда, когда это разрешил взрослый. У каждого молотка, пилы или отвёртки есть своё место, и порядок помогает избежать лишних неприятностей.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важно смотреть под ноги, слушать взрослых и не спешить. Аккуратность помогает работать спокойно и безопасно, а дом строится так же надёжно, как хорошо выстроенная очередь.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строится дом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готовят участок, делают проект и собирают материалы. Этот этап помогает понять, сколько времени понадобится дальше и что нужно сделать без лишней суеты.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строят фундамент, стены, крышу и проводят нужные системы. Чем больше и сложнее дом, тем дольше идёт работа, потому что каждый шаг должен быть 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ожидание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мороз или сильный ветер могут замедлить стройку. Поэтому строительство часто идёт не спеша: лучше подождать, чем потом исправлять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хороший дом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и надёжный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дом крепко стоит на своём основании и не боится обычной непогоды. У него ровные стены, надёжная крыша и вход, который легко открывается и закрывается.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сухой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такого дома сохраняется тепло, а сырость не пробирается в комнаты. Хорошее утепление и защита от воды помогают семье чувствовать себя спокойно даже в холодные дни.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 удобный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хороший дом приятно заходить, потому что в нём достаточно света и удобно двигаться. Окна пропускают солнце, а комнаты устроены так, чтобы всем хватало места.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нет сильных сквозняков, опасных щелей и лишней влаги. Такой дом помогает людям отдыхать, играть и жить без лишних забот, а это очень важное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 перед заселением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финальной проверки перед переездом в готовый дом.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2034840"/>
            <a:ext cx="396113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команды дом не построить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придумывает дом, а инженер проверяет, будет ли он прочным. Вместе они делают план, который помогает остальным работать без путаницы и лишних переделок.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и инженер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мастера возводят стены и собирают части дома. Их работа похожа на сборку большого пазла, где каждая деталь должна встать точно на своё место.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Каменщики и плотники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Кровельщик защищает дом сверху и ставит крышу так, чтобы внутрь не попали дождь и снег. Без его работы дом не смог бы оставаться сухим и тёплым.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Кровельщик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проводят свет, воду и другие важные системы. Благодаря им в доме можно мыть руки, включать лампу и жить удобно, а не как в темноте и с ведром.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Электрик и сантехник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Отделочники делают дом красивым, чистым и готовым к жизни. Они завершают работу так, чтобы в комнатах захотелось сразу поставить стол, книжки и любимый чайник.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Отделочники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тратит меньше энергии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стены и крыша хорошо утеплены, тепло не убегает наружу. Дом медленнее остывает зимой и меньше нагревается летом, поэтому отоплению и кондиционеру приходится работать спокойнее.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которую можно сохранить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такого дома ставят ёмкость для дождевой воды. Её используют для полива растений и других хозяйственных дел, чтобы не тратить лишнюю чистую воду зря.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которая помогает солнцу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крыше дома появляются солнечные панели. Они превращают солнечный свет в электричество, а это помогает беречь природные ресурсы и немного уменьшать семейные расходы.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забота о природе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строится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не появляется сразу, как в сказке с волшебной палочкой. Сначала идут план и фундамент, потом стены, крыша и отделка. Когда все работают дружно, получается прочный и уютный дом.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2026-05-25T22:14:41Z</dcterms:created>
  <dcterms:modified xsi:type="dcterms:W3CDTF">2026-05-25T22:14:41Z</dcterms:modified>
</cp:coreProperties>
</file>