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14. Let’s play snowballs!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словам про зиму через весёлую игру на снегу.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говорит по-английски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Снег, холод и зимняя игра знакомы детям. На уроке эти понятные образы помогают легко запомнить слова snow, cold, hat, scarf, gloves, play, throw и catch.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02" y="1204051"/>
            <a:ext cx="2455500" cy="15226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840" y="1204051"/>
            <a:ext cx="2455500" cy="152269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827" y="1204051"/>
            <a:ext cx="2455500" cy="152269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картинка и новые слова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8229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снежной площадке стоят мальчик и девочка, а вокруг лежат следы и маленькие снежки. Картина сразу подсказывает слова snow, boy, girl и white. Она помогает увидеть зимнюю игру как живую сцену, а не просто набор слов.
</a:t>
            </a:r>
            <a:endParaRPr lang="en-US" sz="832" dirty="0"/>
          </a:p>
        </p:txBody>
      </p:sp>
      <p:sp>
        <p:nvSpPr>
          <p:cNvPr id="12" name="Text 3"/>
          <p:cNvSpPr txBox="1"/>
          <p:nvPr/>
        </p:nvSpPr>
        <p:spPr>
          <a:xfrm>
            <a:off x="488230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на белом снегу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539167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 смеются, бегают и ловят снежки на холодном воздухе. Такой сюжет помогает связать слова happy, cold и play с движением и настроением. Зимой всё выглядит ярче, потому что белый снег делает картинку очень заметной.
</a:t>
            </a:r>
            <a:endParaRPr lang="en-US" sz="852" dirty="0"/>
          </a:p>
        </p:txBody>
      </p:sp>
      <p:sp>
        <p:nvSpPr>
          <p:cNvPr id="14" name="Text 5"/>
          <p:cNvSpPr txBox="1"/>
          <p:nvPr/>
        </p:nvSpPr>
        <p:spPr>
          <a:xfrm>
            <a:off x="3539167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Весёлый морозный день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590154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заднем плане стоят деревья, покрытые снегом, и белая земля выглядит совсем как зимний двор. Это создаёт спокойный фон для слов snow и white. Дети легко понимают, что игра происходит на улице, а не в классе.
</a:t>
            </a:r>
            <a:endParaRPr lang="en-US" sz="852" dirty="0"/>
          </a:p>
        </p:txBody>
      </p:sp>
      <p:sp>
        <p:nvSpPr>
          <p:cNvPr id="16" name="Text 7"/>
          <p:cNvSpPr txBox="1"/>
          <p:nvPr/>
        </p:nvSpPr>
        <p:spPr>
          <a:xfrm>
            <a:off x="6590155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деревья вокруг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292825" y="510150"/>
            <a:ext cx="54153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 урока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860225" y="2828646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Холодная погода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cold описывает морозный день, когда на улице хочется надеть тёплую одежду. Оно часто встречается рядом с фразой I’m cold, поэтому быстро запоминается в разговоре.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860225" y="1780337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и зима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snow, snowball и winter называют главную тему урока. Они помогают детям сразу понять, о чём идёт речь, и легко повторяются вслух вместе с картинкой или жестом.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860225" y="3884116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для улицы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hat, scarf и gloves называют вещи, без которых не обойтись зимой. Эти предметы дети видят каждый день, поэтому новое английское слово легко связывается с реальным предметом.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596575" y="2828643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повторение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слова особенно полезны для второго класса: их легко услышать, произнести и запомнить. Чем чаще ребёнок повторяет их в игре, тем увереннее он говорит по-английски.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5596575" y="1780337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Игровые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throw, catch и play помогают говорить о действиях во время снежной игры. Их удобно показывать движением, поэтому ребёнок быстро понимает значение без долгого объяснения.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для зимней игры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Приглашение к игре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Let’s play snowballs! звучит дружелюбно и сразу зовёт к действию. Она помогает детям начать разговор и почувствовать, что английский нужен не только в учебнике.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Лови осторожно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Catch it! подходит для парной игры и коротких реплик. Она учит слушать партнёра, реагировать быстро и одновременно повторять простое английское слово без лишней сложности.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038700" y="3435000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 внимания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Watch out! помогает предупредить друга и сделать игру безопаснее. Эта фраза звучит очень коротко, поэтому дети легко понимают её смысл и сразу реагируют на команду.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на бросок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Throw the snowball! — это короткая и понятная команда. В ней есть знакомый глагол throw, который легко показать рукой, поэтому фраза быстро запоминается в движении.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Безопасная игра в снежки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зимней игры с соблюдением простых правил безопасности.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544" y="1320767"/>
            <a:ext cx="336787" cy="38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9769" y="1320767"/>
            <a:ext cx="336787" cy="38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3988" y="1345750"/>
            <a:ext cx="376800" cy="3349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8213" y="1324817"/>
            <a:ext cx="376800" cy="37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42444" y="1320767"/>
            <a:ext cx="336787" cy="3849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действий в уроке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290763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Run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90763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run обозначает бег. Его удобно сопровождать движением ног или быстрым шагом, чтобы дети сразу почувствовали значение и смогли повторить его в игре.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024988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Jump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2024988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jump помогает показать прыжок через воображаемый сугроб. Дети любят это слово, потому что его можно не только сказать, но и весело изобразить.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759213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Throw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3759213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Throw — это бросать. Во время снежной игры слово легко связывается с движением руки, поэтому ребёнок быстро понимает команду и не путает её с другими действиями.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5493438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Catch
</a:t>
            </a:r>
            <a:endParaRPr lang="en-US" sz="1600" dirty="0"/>
          </a:p>
        </p:txBody>
      </p:sp>
      <p:sp>
        <p:nvSpPr>
          <p:cNvPr id="17" name="Text 9"/>
          <p:cNvSpPr txBox="1"/>
          <p:nvPr/>
        </p:nvSpPr>
        <p:spPr>
          <a:xfrm>
            <a:off x="5493438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catch означает ловить. Оно особенно полезно в парной работе, когда один ребёнок бросает, а другой следит за снежком и старается поймать его.
</a:t>
            </a:r>
            <a:endParaRPr lang="en-US" sz="1200" dirty="0"/>
          </a:p>
        </p:txBody>
      </p:sp>
      <p:sp>
        <p:nvSpPr>
          <p:cNvPr id="18" name="Text 10"/>
          <p:cNvSpPr txBox="1"/>
          <p:nvPr/>
        </p:nvSpPr>
        <p:spPr>
          <a:xfrm>
            <a:off x="7227663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Stop
</a:t>
            </a:r>
            <a:endParaRPr lang="en-US" sz="1600" dirty="0"/>
          </a:p>
        </p:txBody>
      </p:sp>
      <p:sp>
        <p:nvSpPr>
          <p:cNvPr id="19" name="Text 11"/>
          <p:cNvSpPr txBox="1"/>
          <p:nvPr/>
        </p:nvSpPr>
        <p:spPr>
          <a:xfrm>
            <a:off x="7227663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Stop помогает быстро остановить игру по сигналу учителя. Это важное слово для класса: оно учит слушать команду, реагировать спокойно и соблюдать правила.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09025" y="3294391"/>
            <a:ext cx="2640300" cy="1485169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одежда для холодного дня
</a:t>
            </a:r>
            <a:endParaRPr lang="en-US" sz="2500" dirty="0"/>
          </a:p>
        </p:txBody>
      </p:sp>
      <p:sp>
        <p:nvSpPr>
          <p:cNvPr id="11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76262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Шапка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Hat — это шапка, которая помогает сохранить тепло в морозный день. Дети легко запоминают слово, когда видят настоящую шапку на себе или на картинке.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762575" y="3435000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Куртка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Coat обозначает тёплую верхнюю одежду. В зимнем уроке это слово особенно полезно, потому что без куртки играть в снегу было бы совсем неуютно.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363137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Шарф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Scarf защищает шею от ветра и холода. Это слово удобно повторять вместе с движением рук, будто ребёнок поправляет шарф перед выходом на улицу.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3631325" y="3435000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ботинки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Boots — это прочные тёплые ботинки для снега и льда. Они помогают детям чувствовать себя уверенно на улице и делают зимнюю прогулку комфортной.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650012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Варежки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Gloves нужны, чтобы руки не мёрзли во время игры. Слово можно показать на себе, а потом сразу назвать по-английски — так оно запоминается быстрее.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и короткие ответы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17125" y="1729615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 это?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What is it? учит называть предмет коротко и точно. Ответ It is snow. показывает простую английскую модель, которую ребёнок может повторить без сложных правил.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112500" y="1729615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Холодно ли?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Is it cold? помогает говорить о погоде и ощущениях. Ответ Yes, it is. очень короткий, поэтому дети быстро запоминают его и уверенно произносят.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17125" y="2978140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Можешь бросить?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you throw a snowball? — удобный вопрос для игры. Ответ Yes, I can. показывает, как по-английски сказать о своём умении и принять участие в снежной забаве.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897200" y="1297800"/>
            <a:ext cx="3869700" cy="27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дети повторяют white, one, two, many, big и small, сравнивая снежки и снег. Это делает счёт и описание предметов понятными и наглядными.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646925" y="1463850"/>
            <a:ext cx="3782700" cy="23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ctr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 помогают сравнивать размер и количество снежков.
</a:t>
            </a:r>
            <a:endParaRPr lang="en-US" sz="4000" dirty="0"/>
          </a:p>
        </p:txBody>
      </p:sp>
      <p:sp>
        <p:nvSpPr>
          <p:cNvPr id="6" name="Text 3"/>
          <p:cNvSpPr txBox="1"/>
          <p:nvPr/>
        </p:nvSpPr>
        <p:spPr>
          <a:xfrm>
            <a:off x="493025" y="4105800"/>
            <a:ext cx="40905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слов и заданий урока 14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900" y="1203816"/>
            <a:ext cx="2455500" cy="23763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3838" y="1203816"/>
            <a:ext cx="2455500" cy="23763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4825" y="1203816"/>
            <a:ext cx="2455500" cy="237636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92900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Снеговик стоит на белом снегу и улыбается детям. У него три круглых снежных кома, морковный нос, глаза из угольков и тёплый шарф. Такой образ легко связывает слова snow, eyes, nose, mouth, hat и scarf.
</a:t>
            </a:r>
            <a:endParaRPr lang="en-US" sz="630" dirty="0"/>
          </a:p>
        </p:txBody>
      </p:sp>
      <p:sp>
        <p:nvSpPr>
          <p:cNvPr id="9" name="Text 2"/>
          <p:cNvSpPr txBox="1"/>
          <p:nvPr/>
        </p:nvSpPr>
        <p:spPr>
          <a:xfrm>
            <a:off x="292900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Весёлый снеговик во дворе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43850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голове у снеговика может быть ведро или шапка, а рядом — пушистые следы на снегу. Он выглядит немного смешно, но очень дружелюбно. Именно поэтому дети быстро запоминают зимние слова и охотно повторяют их вслух.
</a:t>
            </a:r>
            <a:endParaRPr lang="en-US" sz="630" dirty="0"/>
          </a:p>
        </p:txBody>
      </p:sp>
      <p:sp>
        <p:nvSpPr>
          <p:cNvPr id="11" name="Text 4"/>
          <p:cNvSpPr txBox="1"/>
          <p:nvPr/>
        </p:nvSpPr>
        <p:spPr>
          <a:xfrm>
            <a:off x="3343850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Снеговик и зимний наряд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394825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Снеговик помогает превратить урок в маленькую зимнюю сказку. Рядом с ним удобно показывать части лица, одежду и простые действия. Когда ребёнок видит знакомый образ, английские слова запоминаются легче и звучат увереннее.
</a:t>
            </a:r>
            <a:endParaRPr lang="en-US" sz="630" dirty="0"/>
          </a:p>
        </p:txBody>
      </p:sp>
      <p:sp>
        <p:nvSpPr>
          <p:cNvPr id="13" name="Text 6"/>
          <p:cNvSpPr txBox="1"/>
          <p:nvPr/>
        </p:nvSpPr>
        <p:spPr>
          <a:xfrm>
            <a:off x="6394825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Снеговик в игре и в речи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Снеговик как герой зимнего урока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короткая английская фраза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из простых слов собираются короткие предложения о зимней игре.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A1BB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650" y="1349918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656" y="2709649"/>
            <a:ext cx="336787" cy="384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5656" y="4058074"/>
            <a:ext cx="336787" cy="384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65500" y="2025155"/>
            <a:ext cx="376800" cy="3768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65500" y="3394355"/>
            <a:ext cx="376800" cy="3768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723750" y="358475"/>
            <a:ext cx="76965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диалог для пары
</a:t>
            </a:r>
            <a:endParaRPr lang="en-US" sz="2500" dirty="0"/>
          </a:p>
        </p:txBody>
      </p:sp>
      <p:sp>
        <p:nvSpPr>
          <p:cNvPr id="14" name="Text 2"/>
          <p:cNvSpPr txBox="1"/>
          <p:nvPr/>
        </p:nvSpPr>
        <p:spPr>
          <a:xfrm>
            <a:off x="1582425" y="1237475"/>
            <a:ext cx="31887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
</a:t>
            </a:r>
            <a:pPr algn="l" indent="0" marL="0">
              <a:lnSpc>
                <a:spcPct val="90000"/>
              </a:lnSpc>
              <a:buNone/>
            </a:pPr>
            <a:r>
              <a:rPr lang="en-US" sz="53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896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начинается с дружелюбного Hello! и сразу создаёт тёплую атмосферу. Дети слышат, как короткая реплика помогает начать общение без страха и лишних сложностей.
</a:t>
            </a:r>
            <a:endParaRPr lang="en-US" sz="1164" dirty="0"/>
          </a:p>
        </p:txBody>
      </p:sp>
      <p:sp>
        <p:nvSpPr>
          <p:cNvPr id="15" name="Text 3"/>
          <p:cNvSpPr txBox="1"/>
          <p:nvPr/>
        </p:nvSpPr>
        <p:spPr>
          <a:xfrm>
            <a:off x="1582425" y="2613475"/>
            <a:ext cx="31887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Приглашение к игре
</a:t>
            </a:r>
            <a:pPr algn="l" indent="0" marL="0">
              <a:lnSpc>
                <a:spcPct val="90000"/>
              </a:lnSpc>
              <a:buNone/>
            </a:pPr>
            <a:r>
              <a:rPr lang="en-US" sz="58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7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Let’s play! звучит просто и бодро, как настоящий зов к снежной игре. Она учит детей приглашать друга к действию и отвечать вежливо.
</a:t>
            </a:r>
            <a:endParaRPr lang="en-US" sz="1273" dirty="0"/>
          </a:p>
        </p:txBody>
      </p:sp>
      <p:sp>
        <p:nvSpPr>
          <p:cNvPr id="16" name="Text 4"/>
          <p:cNvSpPr txBox="1"/>
          <p:nvPr/>
        </p:nvSpPr>
        <p:spPr>
          <a:xfrm>
            <a:off x="1582425" y="3971000"/>
            <a:ext cx="31887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Снежный момент
</a:t>
            </a:r>
            <a:pPr algn="l" indent="0" marL="0">
              <a:lnSpc>
                <a:spcPct val="90000"/>
              </a:lnSpc>
              <a:buNone/>
            </a:pPr>
            <a:r>
              <a:rPr lang="en-US" sz="523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872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Реплика Let’s play snowballs! делает разговор зимним и очень понятным. В ней есть знакомое слово snowballs, которое легко произнести, показать жестом и повторить по ролям.
</a:t>
            </a:r>
            <a:endParaRPr lang="en-US" sz="1134" dirty="0"/>
          </a:p>
        </p:txBody>
      </p:sp>
      <p:sp>
        <p:nvSpPr>
          <p:cNvPr id="17" name="Text 5"/>
          <p:cNvSpPr txBox="1"/>
          <p:nvPr/>
        </p:nvSpPr>
        <p:spPr>
          <a:xfrm>
            <a:off x="4225725" y="1925475"/>
            <a:ext cx="31887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127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и поддержка
</a:t>
            </a:r>
            <a:pPr algn="r" indent="0" marL="0">
              <a:lnSpc>
                <a:spcPct val="90000"/>
              </a:lnSpc>
              <a:buNone/>
            </a:pPr>
            <a:r>
              <a:rPr lang="en-US" sz="58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0046"/>
              </a:lnSpc>
              <a:buNone/>
            </a:pPr>
            <a:r>
              <a:rPr lang="en-US" sz="97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Catch it! и Great! показывают, как поддерживать игру и радоваться успеху. Они короткие, живые и помогают детям говорить с улыбкой.
</a:t>
            </a:r>
            <a:endParaRPr lang="en-US" sz="1273" dirty="0"/>
          </a:p>
        </p:txBody>
      </p:sp>
      <p:sp>
        <p:nvSpPr>
          <p:cNvPr id="18" name="Text 6"/>
          <p:cNvSpPr txBox="1"/>
          <p:nvPr/>
        </p:nvSpPr>
        <p:spPr>
          <a:xfrm>
            <a:off x="4225725" y="3294675"/>
            <a:ext cx="31887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126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финал
</a:t>
            </a:r>
            <a:pPr algn="r" indent="0" marL="0">
              <a:lnSpc>
                <a:spcPct val="90000"/>
              </a:lnSpc>
              <a:buNone/>
            </a:pPr>
            <a:r>
              <a:rPr lang="en-US" sz="58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0046"/>
              </a:lnSpc>
              <a:buNone/>
            </a:pPr>
            <a:r>
              <a:rPr lang="en-US" sz="97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That was fun! завершает диалог на весёлой ноте. Такая концовка показывает, что английская речь может быть простой, доброй и очень приятной для повторения.
</a:t>
            </a:r>
            <a:endParaRPr lang="en-US" sz="126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292825" y="510150"/>
            <a:ext cx="54153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и произношение в зимних словах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860225" y="2828646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Отличаем короткие звуки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слове cold полезно обратить внимание на чёткий гласный и твёрдое окончание. Короткие, ясные слова помогают детям говорить без спешки и лучше различать английские звуки на слух.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860225" y="1780337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 начало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слове snow дети слышат необычное для себя начало с согласных звуков. Важно произносить слово медленно и чётко, чтобы оно звучало уверенно и не терялось в речи.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860225" y="3884116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Тренируем мягкое движение звука
</a:t>
            </a:r>
            <a:pPr algn="l" indent="0" marL="0">
              <a:lnSpc>
                <a:spcPct val="100000"/>
              </a:lnSpc>
              <a:buNone/>
            </a:pPr>
            <a:r>
              <a:rPr lang="en-US" sz="499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слове throw важно не проглатывать трудное начало. Если произносить его спокойно и повторять несколько раз, ребёнку легче почувствовать разницу между похожими словами и не путаться.
</a:t>
            </a:r>
            <a:endParaRPr lang="en-US" sz="1098" dirty="0"/>
          </a:p>
        </p:txBody>
      </p:sp>
      <p:sp>
        <p:nvSpPr>
          <p:cNvPr id="13" name="Text 5"/>
          <p:cNvSpPr txBox="1"/>
          <p:nvPr/>
        </p:nvSpPr>
        <p:spPr>
          <a:xfrm>
            <a:off x="5596575" y="1780337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ритмично и смело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play удобно для ритмичного повторения, потому что оно короткое и звонкое. Когда дети проговаривают зимние слова хором, им легче запомнить звучание и говорить увереннее.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02" y="1204051"/>
            <a:ext cx="2455500" cy="15226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840" y="1204051"/>
            <a:ext cx="2455500" cy="152269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827" y="1204051"/>
            <a:ext cx="2455500" cy="152269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погода и настроение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8229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дворе тихо падает снег, и земля становится белой и мягкой. Дети выходят на улицу в тёплой одежде и сразу понимают, что день snowy и cold. Такая картина помогает увидеть, как погода влияет на игру и настроение.
</a:t>
            </a:r>
            <a:endParaRPr lang="en-US" sz="852" dirty="0"/>
          </a:p>
        </p:txBody>
      </p:sp>
      <p:sp>
        <p:nvSpPr>
          <p:cNvPr id="12" name="Text 3"/>
          <p:cNvSpPr txBox="1"/>
          <p:nvPr/>
        </p:nvSpPr>
        <p:spPr>
          <a:xfrm>
            <a:off x="488230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Снежное утро во дворе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539167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площадкой плывут cloudy небо и лёгкий windy ветер. Щёки у детей становятся румяными, а движения — быстрыми и весёлыми. Именно в такую погоду удобно повторять зимние слова и замечать, как выглядит настоящий зимний день.
</a:t>
            </a:r>
            <a:endParaRPr lang="en-US" sz="780" dirty="0"/>
          </a:p>
        </p:txBody>
      </p:sp>
      <p:sp>
        <p:nvSpPr>
          <p:cNvPr id="14" name="Text 5"/>
          <p:cNvSpPr txBox="1"/>
          <p:nvPr/>
        </p:nvSpPr>
        <p:spPr>
          <a:xfrm>
            <a:off x="3539167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и облака над площадкой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590154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снегу остаются следы, а вокруг слышен смех. Дети бегают, бросают снежки и радуются каждому движению. Слова snowy, cloudy, windy и cold легко связываются с картинкой, где погода, одежда и настроение работают вместе.
</a:t>
            </a:r>
            <a:endParaRPr lang="en-US" sz="852" dirty="0"/>
          </a:p>
        </p:txBody>
      </p:sp>
      <p:sp>
        <p:nvSpPr>
          <p:cNvPr id="16" name="Text 7"/>
          <p:cNvSpPr txBox="1"/>
          <p:nvPr/>
        </p:nvSpPr>
        <p:spPr>
          <a:xfrm>
            <a:off x="6590155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Весёлая игра на снегу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проходит мини-игра на уроке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слово превращается в движение, а движение — в короткую игровую фразу.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35550" y="475796"/>
            <a:ext cx="81153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опоры урока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03850" y="1859650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зимние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дети слышат и называют слова о снеге, холоде и одежде. Знакомая тема помогает быстро включиться в урок и не теряться в новых английских звуках.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192550" y="35403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команды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появляются простые фразы и команды: throw, catch, run, stop. Они звучат ясно и подходят для движения, поэтому дети легко соединяют речь и действие.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783200" y="18596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ответы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ученики учатся отвечать коротко: It is snow, It is cold, Yes, I can. Такие ответы дают уверенность и помогают говорить по-английски без длинных пауз.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401400" y="35403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Безопасная игра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урока правила игры напоминают, что веселье должно быть аккуратным. Дети играют мягко, слушают взрослого и чувствуют себя спокойно на зимней площадке.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69984" y="1583200"/>
            <a:ext cx="2687682" cy="3196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сюжет для повторения слов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590484" y="1724875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зимний кадр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картинке дети и снег соединяются в одну маленькую историю. Слова snow, child и friend сразу оживают, потому что их можно увидеть рядом в одном сюжете.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646487" y="1724825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 игра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throw и catch, картинка становится динамичной и весёлой. Глаголы легче понять, если на них есть движение, а не только отдельное слово в списке.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3641575" y="3435000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и эмоции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laugh завершает сюжет радостной нотой. Именно эмоции помогают запомнить историю целиком: дети не просто повторяют слова, а видят, как они связаны между собой.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90438" y="3435000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одежда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Шапка и варежки появляются не случайно: они показывают, как дети готовятся к игре. Слова hat и gloves лучше запоминаются, когда ребёнок видит их в действии.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000" y="1658809"/>
            <a:ext cx="376800" cy="3014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0856" y="1617079"/>
            <a:ext cx="336787" cy="38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00" y="3416603"/>
            <a:ext cx="376800" cy="3014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0850" y="3378922"/>
            <a:ext cx="376800" cy="3768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умеют дети после урока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13467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Называют зимние слова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7722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уверенно узнают и повторяют слова про снег, холод и одежду. Они могут связать слово с картинкой, движением и знакомой зимней ситуацией.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36352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Понимают действия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480607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называют простые действия: play, throw, catch, run, stop. Эти слова легко запоминаются, потому что их можно сразу показать движением или в игре.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13467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Отвечают коротко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57722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урока дети говорят простыми фразами: It is snow, It is cold, Yes, I can. Такие ответы помогают им чувствовать себя увереннее в английской речи.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36352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Участвуют с радостью
</a:t>
            </a:r>
            <a:endParaRPr lang="en-US" sz="1600" dirty="0"/>
          </a:p>
        </p:txBody>
      </p:sp>
      <p:sp>
        <p:nvSpPr>
          <p:cNvPr id="16" name="Text 9"/>
          <p:cNvSpPr txBox="1"/>
          <p:nvPr/>
        </p:nvSpPr>
        <p:spPr>
          <a:xfrm>
            <a:off x="480607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 понимают короткие команды и включаются в диалог без напряжения. Урок оставляет ощущение успеха, а это очень полезно для первых шагов в языке.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урока 14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про снежки помогает детям выучить зимние слова, потренировать короткие фразы и поиграть безопасно и весело. Английский звучит просто, понятно и очень по-зимнему.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2026-05-30T06:19:21Z</dcterms:created>
  <dcterms:modified xsi:type="dcterms:W3CDTF">2026-05-30T06:19:21Z</dcterms:modified>
</cp:coreProperties>
</file>