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выражения: что нужно освоить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Освоим выражения шаг за шагом: от записи до проверки ответа.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выражения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помогают записывать правила вычислений в задачах, формулах и уравнениях. Здесь важно уметь упрощать записи, работать со скобками, дробями и степенями, а затем проверять результат.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в выражении заменяют своими значениями перед вычислением.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слайде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переменные могут входить в одно выражение и после подстановки превращают его в число.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можно складывать только при одинаковой буквенной части и степени.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слайде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2x и −5x — подобные члены: совпадает буквенная часть, меняются только коэффициенты.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сразу убирает переменную из выражения.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слайде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x=4 в выражении 2x+7 букву заменяют числом, и запись становится числовой.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последовательные действия дают проверяемый результат.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слайде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5y−3 после подстановки получается 27 — это видно по шагам вычисления.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уровня действий нужно соблюдать, чтобы не потерять правильный ответ.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порядка действий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важен строгий порядок: сначала скобки, потом степени, затем умножение и деление, и лишь после них сложение и вычитание.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раскрытия скобок работают и для суммы, и для разности.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правило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 позволяет убрать скобки и сразу перейти к более простой записи выражения.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после сложения коэффициентов у подобных членов.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слайде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4x+3x превращается в 7x, потому что складываются только коэффициенты при одной и той же букве.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в примере требуют изменения знаков перед каждым слагаемым.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 слайде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второй скобки меняет все знаки, поэтому без аккуратности легко ошибиться.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слагаемых в скобках нужно изменить при вычитании.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раскрытия скобок при вычитании.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знак минуса может изменить сразу все слагаемые в скобках, поэтому важно переписывать каждое из них с противоположным знаком.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выражения в примере получают общий множитель.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 умножения.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на скобку каждый член умножают отдельно, поэтому один множитель распределяется на все части выражения.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знаменателе делать нельзя.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для дробных выражений в алгебре.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не должен обращаться в ноль: именно это ограничение определяет, при каких значениях выражение имеет смысл.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в числителе и знаменателе уже позволяет сократить дробь.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преобразование дробных выражений.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работает только при общем множителе: тогда дробь можно упростить, не меняя её значение при допустимых значениях переменной.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правила степени достаточно, чтобы быстро упрощать выражения.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свойства степеней в алгебре.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степеней с одинаковым основанием показатели складываются, а при делении — вычитаются; это ускоряет упрощение выражений.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удвоенное произведение в середине формулы.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для квадрата суммы и разности появляется один средний член с коэффициентом 2, который особенно важно не забыть.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уравнения удобно сравнивать после упрощения.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преобразования выражений и решения уравнений.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решением уравнение часто сначала упрощают: так из одной записи получают более простую форму без лишних скобок.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может сразу подтвердить или опровергнуть результат.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проверки подстановкой в исходное выражение или уравнение.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подстановка в исходную запись быстро показывает, верен ли ответ, и помогает заметить ошибку до сдачи работы.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ошибок особенно часто встречаются при работе с выражениями.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 теме математических выражений.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типичных ошибок чаще всего портят итог: их стоит проверять отдельно после каждого преобразования.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выражения без ошибок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Повторите пять правил, решите десять примеров и обязательно проверьте ответы подстановкой — так выражения станут понятнее и увереннее.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2026-07-25T20:14:56Z</dcterms:created>
  <dcterms:modified xsi:type="dcterms:W3CDTF">2026-07-25T20:14:56Z</dcterms:modified>
</cp:coreProperties>
</file>