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слова, чтобы быстро понять, где больше, где меньше и где чуть-чуть.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Много, мало, несколько: учимся сравнивать количество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говорим «много», «мало» и «несколько» каждый день: дома, в классе, в магазине и на улице. Эти слова помогают замечать количество быстро, без длинного счёта по одному.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количества вокруг нас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— это когда предметов сразу видно очень много и их трудно быстро пересчитать глазами.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по-разному описывать количество предметов.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стоит банка, а в ней осталось всего несколько маленьких предметов. Вокруг много свободного места, поэтому сразу видно: их мало. Такое изображение помогает заметить нехватку без долгого счёта.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пустая банка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один-два карандаша, и они почти не занимают места. Рядом остаётся пусто, как будто предметы только заглянули и сразу ушли. Здесь слово «мало» подходит очень точно.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карандашей на столе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мало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подходит для 2, 3, 4 или 5 предметов. Несколько яблок, несколько шариков или несколько учеников — понятные и удобные примеры.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уже больше, чем можно пересчитать сразу, слово «несколько» становится не самым точным. Тогда лучше выбрать «много» и не спорить с математикой.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«Несколько» говорят тогда, когда предметов не один, но их ещё немного. Обычно такую группу можно быстро пересчитать глазами и не сбиться со счёта.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«несколько»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это просто один предмет. Его не называют ни «много», ни «несколько», потому что он стоит отдельно.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Два, три, четыре или пять предметов обычно легко пересчитать. Такая небольшая группа чаще всего описывается словом «несколько».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очень много и они сразу заполняют взгляд, лучше сказать «много». Быстрый пересчёт здесь уже требует времени.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почти нет и их явно не хватает, подходит слово «мало». Оно помогает сразу почувствовать маленькое количество.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разницу между словами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слово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количество предметов, потом выбираем самое точное слово.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и мало в классе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библиотеке книг обычно много. Они стоят рядами, и сразу видно, что места занято немало. Так слово «много» помогает описать большой запас и большую группу предметов.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мелки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может оказаться мало мелков или карандашей. Тогда предметы легко пересчитать, а пустое место заметно даже без прищура. Здесь слово «мало» звучит особенно точно.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на партах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партах часто лежит несколько тетрадей. Их достаточно, чтобы быстро пересчитать, но не настолько много, чтобы считать долго. Это удобный пример слова «несколько».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Выставка рисунков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стенде может быть много детских рисунков, и тогда класс сразу становится ярким и шумным, только без звука. Большая группа работ хорошо показывает слово «много».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клумбе можно увидеть несколько цветков, а на ветке — несколько птиц. Такие примеры удобны для первых наблюдений: предметы хорошо видны, и их легко быстро пересчитать.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небе бывает несколько облаков, а на дорожке — несколько листьев. Яркие и простые объекты помогают без труда понять, что значит «несколько».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 в природе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быстро назвать каждую группу: много, мало или несколько. Такая игра тренирует внимание и помогает не путать слова.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проверить себя, можно пересчитать предметы по одному. Тогда становится ясно, почему одну кучку назвали «несколько», а другую — «много».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 кубики или пуговицы в разные кучки и сравните их глазами. Одна будет большой, другая маленькой, а третья — совсем небольшой.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и сравниваем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344" y="2436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отвечать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вопрос «сколько?» нужно сказать про большую группу, помогают слова «много». Они делают ответ коротким и понятным: много машин, много книг, много листьев.
</a:t>
            </a:r>
            <a:endParaRPr lang="en-US" sz="1485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много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«несколько» подходит для небольшой группы предметов. Так можно сказать: несколько звёзд, несколько карандашей, несколько ребят у доски — и ответ звучит точно.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несколько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«мало» показывает, что предметов почти не осталось или их очень немного. Так удобно ответить: мало снега, мало воды, мало конфет на тарелке.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мало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шага, чтобы не перепутать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считаем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можно быстро пересчитать, чаще подходит слово «несколько». Если счёт получается длинным, это уже «много».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ощущение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почти нет и чего-то не хватает, выбираем «мало». Так слово точно совпадает с количеством.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Оцениваем группу глазами: предметов совсем мало, немного или очень много. Это первый и самый быстрый ориентир.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предмет — это отдельная вещь, не группа. Его легко заметить сразу, потому что он стоит сам по себе и не требует пересчёта.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Несколько предметов — это маленькая группа, а много — уже большая. Чем больше предметов, тем труднее увидеть их сразу одним взглядом.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Один, несколько, много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количество меняется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число предметов меняется, когда их прибавляют или убирают.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94" y="2325000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30239"/>
            <a:ext cx="419400" cy="3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примеры для тренировки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ящике может быть много ложек, в коробке — мало печенья, а на столе — несколько яблок. Такие примеры легко увидеть прямо во время обеда.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стуле могут лежать несколько носков, на полке — мало карандашей, а в корзине — много игрушек. Домашние вещи помогают замечать количество без сложных заданий.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игрушках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может оказаться несколько кубиков, много фишек или мало деталей от конструктора. Ребёнок быстро сравнивает группы и подбирает нужное слово.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улице удобно замечать много машин, много окон в доме или много листьев после ветра. Такие наблюдения легко сделать по дороге в школу.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Зимой можно увидеть мало снега, а на скамейке — мало свободного места. Слово «мало» сразу подсказывает, что чего-то почти не хватает.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 площади или дорожке часто находятся несколько голубей, несколько прохожих или несколько жёлтых листьев. Их нетрудно пересчитать и назвать точно.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количества на улице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«много», «мало» и «несколько» удобно учить вместе: они часто встречаются в обычной речи и помогают выбирать точное описание без длинного счёта.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«Много — мало, несколько»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быстро и точно говорить о количестве.
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и несколько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мало, их легко пересчитать сразу. Когда предметов несколько, счёт тоже остаётся быстрым и понятным. Глаз успевает заметить каждый предмет по отдельности.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много, сначала видно только большую группу. Точное число становится ясно после пересчёта, а до этого удобно сказать просто: «много».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глазами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Слова количества помогают не только считать, но и быстро сравнивать предметы. Это особенно удобно, когда нужно ответить коротко и понятно.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«Мало» говорит о маленьком запасе, «несколько» — о небольшой группе, а «много» — о большой. Каждое слово подходит своей ситуации.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Эти слова встречаются дома, в классе и на улице. Значит, математика помогает описывать привычный мир каждый день, даже без тетради.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Чем точнее ребёнок выбирает слово, тем яснее его речь. А это уже маленькая победа первоклассника — почти как найти последнюю конфету!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знаете, когда говорить «много», когда — «мало», а когда — «несколько». Эти слова помогают замечать количество, сравнивать предметы и говорить о мире вокруг точно и уверенно.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Запомнили главное — отлично!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2026-05-20T14:47:59Z</dcterms:created>
  <dcterms:modified xsi:type="dcterms:W3CDTF">2026-05-20T14:47:59Z</dcterms:modified>
</cp:coreProperties>
</file>