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звёзды: общая картина Вселенной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наш ближайший пример звезды, а звёзды раскрывают историю Вселенной.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и звёзды изучают вместе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единственная звезда, которую можно наблюдать в деталях. По нему проверяют теории о строении, составе и эволюции светил, а звёздный свет помогает узнавать их температуру, размеры и возраст.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задержка подчёркивает, что даже ближайшая звезда остаётся объектом космических масштабов и постоянного наблюдения.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о среднем расстоянии Земля—Солнце и скорости света
</a:t>
            </a:r>
            <a:endParaRPr lang="en-US" sz="63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 20 секунд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 среднем идёт свет от Солнца до Земли.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Солнца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области идут термоядерные реакции: водород превращается в гелий. Здесь рождается энергия, которая затем постепенно проходит наружу и в конечном счёте становится светом и теплом.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Лучистая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ядра энергия переносится главным образом излучением. Частицы многократно поглощают и переизлучают фотоны, поэтому путь энергии занимает очень много времени и проходит через плотную внутреннюю среду.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Конвективная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поверхности энергия переносится движением вещества. Горячая плазма поднимается вверх, охлаждается и опускается вниз, создавая конвективные потоки, похожие на медленное кипение.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 — это слой, который мы видим как солнечный диск. Над ней расположены хромосфера и корона; именно корона удивляет тем, что при слабой плотности может быть намного горячее.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Солнца не являются твёрдой оболочкой, но играют важную роль в наблюдениях. По ним судят о магнитной активности, вспышках и выбросах вещества в межпланетное пространство.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звёзд по массе, температуре и цвету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связан с температурой поверхности, а масса влияет на скорость расходования топлива. Поэтому самые яркие звёзды часто живут гораздо меньше, чем более спокойные и тусклые.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звезда, тем она горячее и ярче, но тем быстрее проходит её эволюция. Долгоживущими оказываются сравнительно холодные маломассивные звёзды.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значения по типам звёзд; астрономические учебные таблицы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классы звёзд и их свойства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спектральные классы, их температуру, цвет и характерные примеры. Это помогает понять, как по свету звезды судят о её физическом состоянии.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класс тесно связан с температурой и цветом. Класс G занимает промежуточное положение, а класс M наиболее распространён среди звёзд Галактики.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классификация спектральных классов O–M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звёзды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Молекулярное облако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облаке газа и пыли возникают участки повышенной плотности. Гравитация начинает стягивать вещество в более компактную область, подготавливая будущую звезду.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Запуск термояда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и давление в центре становятся достаточно высокими, начинается синтез водорода. Именно тогда объект переходит к устойчивому звездному состоянию.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Протозвезда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Сжимающееся ядро нагревается, а вокруг него часто формируется диск. На этом этапе объект ещё не светит как полноценная звезда, но уже быстро меняется.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Планетная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остаточного газопылевого диска могут собираться планеты, астероиды и кометы. Так ранняя стадия звездообразования создаёт основу для будущих планетных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звезды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 эволюции звезды; конечный путь зависит от её массы.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 источник энергии Земли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нагревает поверхность Земли неравномерно, из-за чего возникают ветры, воздушные массы и сезонные различия. Именно это задаёт основу погодных процессов и климатических зон.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 Солнца как источник энергии для фотосинтеза. Благодаря этому образуется органическое вещество, а в атмосфере поддерживается содержание кислорода, необходимое для жизни.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океанов, образование облаков и осадки возможны только при постоянном притоке энергии. Солнечное излучение запускает круговорот воды, без которого не существовало бы привычных экосистем.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суша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нагрева суши и воды влияет на океанические течения и распределение температуры по планете. Поэтому Солнце определяет не только тепло, но и общую динамику земной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выглядят по-разному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яркость зависит не только от самой звезды, но и от условий наблюдения. Поэтому астрономам важно отделять истинные свойства светила от эффектов расстояния и среды.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яркая звезда на небе не обязательно самая мощная. Наблюдаемая яркость определяется сочетанием физики звезды и пути, который проходит её свет.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фотометрии и астрономических наблюдений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света и химический состав звёзд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оставляет в спектре свой набор линий, поэтому по свету звезды можно распознать водород, гелий, кальций, натрий, железо и другие вещества в её атмосфере.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спектроскопии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позволяет не только определить состав, но и оценить температуру, плотность и движение вещества. Это один из самых точных способов изучения далёких звёзд без прямого контакта с ними.
</a:t>
            </a:r>
            <a:endParaRPr lang="en-US" sz="1325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Солнца подтверждает преобладание водорода и гелия. Остальные линии помогают понять, как устроены слои его атмосферы и какие процессы происходят в верхних областях светила.
</a:t>
            </a:r>
            <a:endParaRPr lang="en-US" sz="133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спектры разных звёзд, астрономы узнают, чем они похожи и чем отличаются. Так можно восстанавливать историю звезды и уточнять её место в общем эволюционном ряду.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 и её проявления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магнитной активности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движение плазмы внутри Солнца создаёт сильное магнитное поле. Именно оно становится причиной пятен, протуберанцев и других активных явлений.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11-летнего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наибольшей активности чаще происходят вспышки и корональные выбросы массы. В это время возрастает вероятность радиопомех, полярных сияний и сбоев в работе спутников.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Землю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сильных событиях солнечная активность влияет на электросети и системы связи. Поэтому за состоянием Солнца ведут постоянные наблюдения, чтобы заранее предупреждать возможные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температура, светимость и радиус звезды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виден общий принцип эволюции: при расширении оболочки звезда становится больше и ярче, но её поверхность обычно охлаждается.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параметров идут согласованно, а решающим фактором остаётся масса: чем она больше, тем быстрее и резче развивается звезда.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учебной астрономии и моделей звёздной эволюции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Солнца и типичных звёзд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масса определяет температуру, яркость и длительность жизни звезды на разных этапах её существования.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относится к промежуточному типу: оно долговечнее массивных звёзд, но значительно короче живёт, чем маломассивные красные карлики.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сводки по звёздной эволюции; NASA/ESA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и ориентирование по звёздам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как 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 — это условные фигуры на небе, которые помогают ориентироваться и запоминать расположение светил. На самом деле звёзды в одном созвездии обычно находятся на разных расстояниях от Земли.
</a:t>
            </a:r>
            <a:endParaRPr lang="en-US" sz="1245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удобна для поиска севера, потому что она расположена близко к направлению земной оси. Поэтому её положение почти не меняется в течение ночи.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Кажущееся перемещение звёзд по небу связано с вращением Земли вокруг своей оси. Это хорошо видно при длительных наблюдениях и особенно заметно на фоне небесного меридиана.
</a:t>
            </a:r>
            <a:endParaRPr lang="en-US" sz="12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наблюдения к выводу о звезде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астрономы получают и уточняют сведения о физических свойствах звёзд с помощью наблюдений и моделей.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и поиски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планета проходит перед звездой, её свет ненадолго слабеет. По таким периодическим падениям яркости астрономы находят экзопланеты и оценивают их размеры и орбиты.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заставляет звезду слегка колебаться вокруг общего центра масс. Это движение фиксируют по смещению спектральных линий, что особенно полезно для поиска массивных планет.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звёзды, близкие к Солнцу: в их обитаемой зоне условия могут позволять существование жидкой воды, а значит, и потенциально пригодной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более чем 5 000 экзопланет показывает, насколько быстро развивается эта область. Наблюдения открывают новые типы миров и помогают сравнивать их с планетами Солнечной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Солнце отличается от красных карликов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часто слишком тусклы для невооружённого глаза, но из-за долгой жизни они особенно важны для понимания устойчивости звёздных систем.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заметно мощнее и горячее красных карликов, однако именно они доминируют по численности и существуют гораздо дольше.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NASA/ESA и учебной астрономии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роль звёзд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звёзд идут реакции, в ходе которых возникают более тяжёлые элементы. Именно так во Вселенной постепенно накапливаются вещества, нужные для построения планет и сложной материи.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Межзвёздное обогащение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завершает эволюцию, она возвращает часть вещества в космос. Это обогащает межзвёздную среду и создаёт сырьё для новых поколений звёзд и планет.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мощный выброс вещества происходит при взрывах сверхновых. Такие события рассеивают тяжёлые элементы на огромные расстояния и влияют на состав будущих звёздных систем.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звёздного вещества формируются атмосферы, минералы и живые организмы. Поэтому каждое наблюдаемое светило связано не только с небом, но и с происхождением материи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звёзды: что важно запомнить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обычная звезда по физическим свойствам, но для Земли оно уникально. Изучая звёзды, мы понимаем происхождение материи, ход эволюции и место человека во Вселенной.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2026-05-29T16:58:20Z</dcterms:created>
  <dcterms:modified xsi:type="dcterms:W3CDTF">2026-05-29T16:58:20Z</dcterms:modified>
</cp:coreProperties>
</file>