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9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29. Поиграем? Споём? Повторяем немецкий язык
</a:t>
            </a:r>
            <a:endParaRPr lang="en-US" sz="3393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повторение слов, песен и игр без страха ошибки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второклассники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знакомые немецкие слова и короткие фразы помогают легко начать урок и уверенно отвечать.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урок повторения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укрепляет знакомые слова в памяти: ребёнок быстрее узнаёт их по картинке, жесту или звучанию и отвечает без долгой паузы.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звучат снова и снова, легче вспомнить произношение, интонацию и порядок слов в очень коротких немецких фразах.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урок развивает слух, внимание и уверенность: дети понимают, что уже могут говорить по-немецки и не бояться ошибиться.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повторение знакомых слов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отвечает хором, поэтому каждое слово звучит дружно и смело. Дети повторяют названия предметов, цветов, игрушек и действий, если они уже встречались раньше.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голос помогает услышать образец, не сбиться и произнести слово вместе со всеми. Так повторение становится спокойным, живым и очень понятным.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приветствия и прощания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Hallo и Guten Tag используются, когда дети встречаются и начинают урок. Они учатся узнавать их на слух и правильно здороваться в нужный момент.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занятия снова звучит Tschüs. Дети запоминают, что это слово помогает вежливо попрощаться и закончить общение по-немецки.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приветствия особенно удобны для повторения: их легко услышать, быстро произнести и сразу связать с конкретной ситуацией в классе.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 короткие числовые слова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повторяют знакомые числительные: eins, zwei, drei, vier, fünf. Они проговаривают их медленно, а затем чуть быстрее, чтобы лучше запомнить последовательность. 
Счёт можно сопровождать хлопками или шагами. Тогда каждое число слышится и чувствуется одновременно, а язык запоминается легче.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цифрами помогают увидеть слово и число вместе. Такой способ делает повторение наглядным и помогает быстро вспомнить нужное слово без подсказки учителя.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вспоминаем на уроке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называют знакомые игрушки по картинке и быстро узнают их в короткой фразе-образце. Так слова вспоминаются без долгого поиска.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животных повторяются через изображение, звук и движение. Это помогает легко отличать знакомое слово на слух и произносить его уверенно.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дети находят глазами в классе и называют по-немецки. Связь с реальными вещами делает повторение очень понятным.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и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забылось, помогает карточка или иллюстрация. Подсказка возвращает нужное слово быстро и без лишнего напряжения.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команды и движения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типа слушать, вставать и садиться звучат вместе с движением. Ребёнок не просто слышит слово, а сразу показывает его делом.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команде добавляются хлопки, жесты или поворот, слово запоминается крепче. Тело как будто подсказывает языку нужный ответ.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урок весёлым: класс двигается дружно, а немецкие слова начинают звучать легко и без напряжения.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в котором поёт весь класс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становятся в круг и подхватывают знакомую песенку вместе. Мелодия помогает не теряться, а короткие слова легко повторяются почти сами собой. В таком исполнении особенно хорошо слышны ритм и дружный общий настрой.
</a:t>
            </a:r>
            <a:endParaRPr lang="en-US" sz="1165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Речёвка, которую хочется повторить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речёвка звучит как маленькая игра со словами. Ребята повторяют её несколько раз, сначала медленно, потом увереннее и живее. Так запоминаются не только слова, но и их звучание, темп и интонация.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песня на уроке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ритм помогает запоминать слова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образец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слышат слово или короткую фразу и стараются уловить ритм. Это помогает понять, как звучит немецкий язык и где делать паузу.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с хлопками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слова произносятся вместе с хлопками, шагами или лёгкими ударами ладоней. Ритм не даёт сбиться и поддерживает порядок слов.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как игру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фраза звучит почти как маленькая игра. Ребёнку легче запомнить её и произнести спокойно, не спеша и без страха.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900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немецкий язык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в повторении произносятся отчётливо и без лишней спешки. Дети слышат каждое слово целиком и учатся узнавать его даже в быстром темпе.
</a:t>
            </a:r>
            <a:endParaRPr lang="en-US" sz="101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понять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фразах важны не только слова, но и интонация. По голосу легко заметить, где приветствие, ответ или дружелюбное обращение к классу.
</a:t>
            </a:r>
            <a:endParaRPr lang="en-US" sz="1012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тренируется повторением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повторяется несколько раз, оно лучше запоминается на слух. Ребёнок увереннее различает знакомую форму и быстрее откликается на неё в игре или диалоге.
</a:t>
            </a:r>
            <a:endParaRPr lang="en-US" sz="1003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картинки-подсказки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Картинка помогает сразу вспомнить нужное слово. Если на карточке изображены животное, игрушка или цвет, ребёнок быстрее находит ответ и говорит без долгой паузы.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Жест и взгляд на карточку работают вместе. Ученики слышат слово, выбирают подходящее изображение и проверяют себя по знакомой подсказке, не теряя интереса к заданию.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без ошибок и без спешки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дети слушают образец и ждут сигнала учителя. Так внимание не распыляется, а повторение становится спокойным и точным.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Важно не торопиться и не перебивать друг друга. Когда темп ровный, легче услышать звук, порядок слов и правильное окончание.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класс произносит слово или фразу вместе. Общий голос поддерживает каждого ученика и снимает страх ошибиться.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Дружная работа превращает повторение в игру. Даже тихий ученик чувствует себя частью команды и охотнее включается в ответ.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40220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на уроке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слышат знакомое немецкое слово и быстро находят его среди других. Такое задание развивает слуховую память и учит не теряться при знакомом звучании.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связывает слово с изображением игрушки, животного, цвета или числа. Картинка подсказывает смысл и помогает ответить уверенно, без лишних раздумий.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подхватывают знакомое начало и заканчивают фразу по образцу. Это упражнение тренирует память, порядок слов и умение говорить коротко и ясно.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ритмом и мячом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мини-играх слово передаётся по кругу вместе с мячом или хлопком. Ритм помогает не сбиться и делает повторение живым, быстрым и весёлым.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 и в кругу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детям легче говорить по очереди и слушать друг друга. Один называет слово, другой повторяет его или отвечает короткой фразой по образцу.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кругу работает весь класс, и каждый получает свой маленький момент для ответа. Такая форма создаёт дружелюбную атмосферу и помогает говорить смелее.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слово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Картинка связывает немецкое слово с образом. Когда ученик видит предмет или животное, слово вспоминается быстрее и без лишних усилий.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Движение делает запоминание прочнее. Если слово сопровождается хлопком, жестом или шагом, оно закрепляется через тело и слух одновременно.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Песня и игра добавляют ритм. В таком повторении слова звучат легко, а язык перестаёт казаться трудным и становится почти знакомой забавой.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разных удачных действия могут показать, что ребёнок уже уверенно включается в повторение: узнаёт слово, произносит звук и отвечает перед классом.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урока 29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важен не один общий результат, а три маленьких шага каждого ученика. Они помогают почувствовать: немецкий язык уже становится знакомым.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делает знания крепче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знакомое слово встречается снова, оно быстрее вспоминается и звучит увереннее. Ребёнок меньше думает о поиске ответа и больше — о самом общении.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поддерживает материал предыдущих тем и не даёт ему потеряться. Так ученику легче перейти к новым словам, не чувствуя, что он всё забыл.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Остаются знакомые слова, которые уже не пугают. Их легче узнать на слух и повторить в короткой фразе без заминки.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Появляется радость от песен, ритма и игры. Урок запоминается как живое действие, а не как скучное повторение.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Дети чувствуют себя смелее и чаще отвечают добровольно. Даже короткий ответ становится маленькой победой, которую приятно повторить.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Повторённый материал становится надёжной опорой для следующих тем. На этой основе проще строить новые фразы и расширять словарь.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урока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звучит легче, когда мы играем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29 показывает: повторение может быть весёлым, спокойным и полезным одновременно. Песни, движения и короткие ответы помогают детям уверенно говорить по-немецки.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2026-05-25T00:15:30Z</dcterms:created>
  <dcterms:modified xsi:type="dcterms:W3CDTF">2026-05-25T00:15:30Z</dcterms:modified>
</cp:coreProperties>
</file>