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календарь: год добрых дел для природы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где каждый месяц помогает природе и людям.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экологический календарь важен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 о природе не только в праздники, а круглый год. Зимой, весной, летом и осенью в нём есть простые дела для школы, дома и прогулок.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и февраль: забота о зимующей природе
</a:t>
            </a:r>
            <a:endParaRPr lang="en-US" sz="2131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трудно находить еду под снегом, поэтому кормушка становится настоящим спасением. Для воробьёв, синиц и голубей важно регулярно насыпать подходящий корм и не шуметь рядом.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прогулки можно превратить в маленькое расследование: рассматривать следы на снегу, узоры инея и поведение птиц у домов. Так дети учатся замечать жизнь вокруг даже в мороз.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Хрупкие ветки зимой легко ломаются, поэтому нельзя трогать их без нужды. Лучше аккуратно пройти мимо и вспомнить, что деревья тоже переживают холод и нуждаются в покое.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подъезд часто открыта дверь, птицам сложнее греться возле домов. Простое правило помогает сохранять тепло, а ещё учит заботиться о зимующих соседях пернатого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Март: первые признаки весны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Тают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появляются ручейки, лужи и первые проталины. Это удобный момент поговорить о воде и о том, как она меняет землю после зимы.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интересно искать почки на деревьях, смотреть на капель с крыш и замечать возвращение птиц. Даже маленький подснежник умеет поднять настроение лучше любого будильника.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освобождается от снега, на ней заметны первые зелёные ростки. Дети могут рассматривать их через лупу и учиться бережно относиться к молодым растениям.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наблюдения в марте развивают внимание и терпение. Природа будто шепчет: «Смотри внимательно, и я покажу много интересного».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Апрель: День Земли и чистый двор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апреля напоминает, что Земля — наш общий дом. В этот день особенно важно говорить о чистоте двора, парка и школьной территории.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уборка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на улицах часто остаётся мусор. Апрель подходит для уборки территории, чтобы вокруг стало светлее, аккуратнее и приятнее гулять.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и рассада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удобно сажать семена и ухаживать за рассадой. Наблюдать, как из маленького семечка появляется росток, — почти как видеть маленькое чудо без волшебной палочки.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бумагу, металл и пластик можно собирать отдельно. Если отходы не смешиваются, им легче отправиться на переработку и не лежать в природе зря.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экологическое дело в школе
</a:t>
            </a:r>
            <a:endParaRPr lang="en-US" sz="253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школьного дела по экологическому календарю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Май: растения, цветы и первая зелень
</a:t>
            </a:r>
            <a:endParaRPr lang="en-US" sz="2732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особенно интересно наблюдать, как распускаются листья и зеленеют деревья. Берёза, клён и другие знакомые растения помогают замечать, как быстро меняется весенняя природа.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клумбе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Одуванчики, садовые цветы и первая трава делают двор ярким. Но трогать клумбы нельзя: цветы лучше любоваться глазами, а не превращать в букет для бедного стебелька.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тёплые дни появляются насекомые, и за ними можно наблюдать, не мешая. Их не стоит ловить ради игры, потому что у каждого есть важное дело в природе.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ветки особенно нежные, поэтому их легко повредить. Бережное отношение к деревьям помогает сохранить зелёный май красивым и для людей, и для 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Июнь: День окружающей среды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дети нашли удобную скамейку, но после отдыха рядом остались бумажки. Они собрали мусор в пакет и увидели, как место сразу стало опрятнее. Заодно заметили бабочек и деревья, которые будто тоже вздохнули свободнее.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школьной клумбы ребята посадили маленький цветок и полили землю из лейки. Потом они убрали сухие листья и посмотрели, как удобно работать вместе. Даже один аккуратный участок делает двор заметно красивее.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Июль: вода, жара и бережные привычки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вода нужна всем: людям, растениям и животным. Поэтому важно закрывать кран сразу после дела и не тратить воду зря, будто она бесконечная сказка.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и озера нельзя оставлять мусор, стекло или упаковки. Такой берег опасен для людей и животных, а чистое место для отдыха всегда приятнее.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купание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 можно только в безопасных местах и вместе со взрослыми. Это не строгая скука, а разумное правило, которое помогает отдыхать спокойно и без неприятностей.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в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цветы лучше поливать утром или вечером, когда солнце уже не такое жаркое. Тогда вода дольше остаётся в земле и действительно помогает растениям.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Август: лес, ягоды и осторожность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звери и птицы, которым не нравятся громкие крики. Спокойные шаги и тихий голос помогают наблюдать природу, не тревожа её обитателей.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Никакого огня без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в августе особенно важно не разводить костёр без взрослых. Лес очень уязвим, а одна искра может испортить всю его зелёную красоту.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упаковки и другой мусор нельзя оставлять после прогулки. Лес любит чистоту, а ещё он совсем не рад, когда кто-то забывает про свой пакет.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богат грибами, ягодами и спелыми семенами. Их можно рассматривать и собирать осторожно, не ломая ветки и не мешая растениям готовиться к осени.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новый школьный экологический старт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Экокалендарь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на классной полке появляется яркий уголок экологического календаря. В нём лежат листья, карандаши и маленькие значки про воду, бумагу и батарейки. Так ребятам легче помнить о полезных привычках каждый школьный день.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 для добрых дел
</a:t>
            </a:r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 особенно хочется начать всё заново. Ученики приносят чистую бумагу для сбора, бережно используют тетрадные листы и наполняют многоразовые бутылки водой. Даже рюкзак будто становится аккуратнее, когда вещи лежат на своих местах.
</a:t>
            </a:r>
            <a:endParaRPr lang="en-US" sz="14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Октябрь: листья, животные и подготовка к зиме
</a:t>
            </a:r>
            <a:endParaRPr lang="en-US" sz="2321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замечают, как птицы и звери становятся осторожнее. Кто-то делает запасы, кто-то ищет укрытие, а школьники учатся смотреть на лес без шума и спешки.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дорожки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месяца опавшие листья можно использовать для компоста, а дорожки оставить свободными. Так двор остаётся аккуратным, а полезный природный материал не пропадает зря.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Пожелтели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листья меняют цвет, а потом тихо опадают на землю. Это удобный момент, чтобы собрать семена растений и поговорить о том, как природа готовится к холодам.
</a:t>
            </a:r>
            <a:endParaRPr lang="en-US" sz="12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00" y="1490720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800" y="1490720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Ноябрь: экономим воду, свет и тепло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Выключаем свет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комнаты выходят, свет лучше погасить сразу. Это простое правило помогает беречь электричество и напоминает, что даже маленькое движение руки приносит пользу.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комнате тепло, дверь стоит закрыть плотнее. Тогда тепло не уходит так быстро, а дома и в школе становится уютнее без лишних усилий.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воду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 не должен литься впустую, даже если мы торопимся. Несколько лишних капель каждый день превращаются в большой расход, а вода нужна людям, растениям и животным.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бумагу разумно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лист можно перевернуть и писать на обратной стороне. Так бумаги расходуется меньше, а в тетради появляется аккуратная привычка бережного отношения к вещам.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Декабрь: праздник без лишнего мусора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без горы упаковки
</a:t>
            </a:r>
            <a:pPr algn="ctr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подарков можно выбрать простую и красивую обёртку, которую легко снять и использовать снова. Так праздник остаётся радостным, а мусора после него становится меньше.
</a:t>
            </a:r>
            <a:endParaRPr lang="en-US" sz="992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своими руками
</a:t>
            </a:r>
            <a:pPr algn="ctr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ткань и картон отлично подходят для поделок. Из них получаются снежинки, гирлянды и игрушки, которые украшают дом лучше, чем одноразовые блестящие пакеты.
</a:t>
            </a:r>
            <a:endParaRPr lang="en-US" sz="978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коробки и пакеты
</a:t>
            </a:r>
            <a:pPr algn="ctr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коробка или сумка пригодится не один раз. В неё можно сложить подарки, материалы для школы и даже новогодние сюрпризы, не добавляя лишние отходы.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
</a:t>
            </a:r>
            <a:pPr algn="ctr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удобно собрать старые журналы, листы и упаковку отдельно. Бумага пойдёт в переработку, а на праздничном столе появится ещё одно доброе дело.
</a:t>
            </a:r>
            <a:endParaRPr lang="en-US" sz="10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круг экологического календаря
</a:t>
            </a:r>
            <a:endParaRPr lang="en-US" sz="256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круг добрых дел повторяется вместе со сменой сезонов и подсказывает, чем заниматься в разное время года.
</a:t>
            </a:r>
            <a:endParaRPr lang="en-US" sz="9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даты года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апреля — День птиц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вспоминают о пернатых соседях и делают для них полезные дела. Можно наблюдать птиц, развешивать кормушки и говорить о том, как важно не мешать их жизни.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марта — День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напоминает, что вода нужна всем живым существам. Ребята учатся не тратить её зря, закрывать кран и замечать, как много вокруг зависит от чистой воды.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апреля — День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зовёт беречь двор, парк и школьную территорию. Подходят уборка, посадки и разговоры о том, как сохранить землю чистой и красивой для всех.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июня — День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лета особенно удобно гулять, наблюдать и делать добрые дела. Этот день помогает помнить о чистом воздухе, зелёных деревьях и порядке вокруг нас.
</a:t>
            </a:r>
            <a:endParaRPr lang="en-US" sz="13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добрых дел класса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выбирает дела на месяц и отмечает их значками или наклейками. Уже на старте видно, кто принёс бумагу, кто подготовил семена, а кто помог с кормушкой.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дела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новые отметки: уборка двора, посадка растений, сбор макулатуры и забота о птицах. Календарь становится похож на карту маленьких побед.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месяца легко увидеть общий результат. Территория чище, бумаги ушло меньше, а у птиц и растений стало больше помощи от всего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всей семьёй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удобно сразу раскладывать бумагу, пластик и стекло по разным контейнерам. Ребёнок быстро запоминает порядок и понимает, что мусор можно превратить в полезное сырьё.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члены семьи закрывают кран и выключают лампы, расход ресурсов становится меньше. Это простая привычка, которая не требует усилий, но приносит заметную пользу.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многоразовые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Сумка, бутылка и контейнер, которые можно использовать снова, помогают меньше покупать одноразового. На прогулке они ещё и очень выручают, когда нужно сложить находки или угощение.
</a:t>
            </a:r>
            <a:endParaRPr lang="en-US" sz="1373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 на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пикника важно забрать с собой всё лишнее, даже мелкие бумажки. Чистая тропинка и аккуратная полянка радуют людей, зверей и саму семью.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экологический календарь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увидеть, как меняются деревья, птицы, погода и настроение природы. Ребёнок начинает внимательнее смотреть вокруг и замечать то, что раньше пряталось за спешкой.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ценность маленьких дел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кормушка, один выключенный свет или один собранный пакет бумаги кажутся мелочью. Но вместе такие поступки делают двор чище, а жизнь природы — спокойнее.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 природе каждый месяц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календарь не ждёт особого случая. Он мягко напоминает о добрых делах в любое время года, поэтому забота о природе становится обычной привычкой.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помогают класс, семья и друзья, результат заметен быстрее. Совместные дела учат дружбе, аккуратности и ответственности, а ещё показывают, что природа любит заботливых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природа рядом каждый день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календарь показывает, что забота о природе начинается с простых шагов дома, в школе и на улице. Если каждый месяц делать хотя бы одно доброе дело, вокруг станет заметно лучше.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2026-05-25T22:44:08Z</dcterms:created>
  <dcterms:modified xsi:type="dcterms:W3CDTF">2026-05-25T22:44:08Z</dcterms:modified>
</cp:coreProperties>
</file>