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новое английское время для школьных ситуаций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уже произошло, но его результат важен сейчас.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время с связью с настоящим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входит в группу Perfect Tenses и помогает говорить о прошлом, которое связано с настоящим. В речи оно часто описывает результат, опыт и действия, начавшиеся раньше и продолжающиеся сейчас, что особенно понятно на школьных примерах и коротких сообщениях.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Present Perfect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have/has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утвердительном предложении сначала идёт подлежащее, затем have или has, а после них — третья форма смыслового глагола. Выбор формы зависит от лица: I, you, we, they — have, he, she, it — has.
</a:t>
            </a:r>
            <a:endParaRPr lang="en-US" sz="1318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предложение отрицательным, после have или has добавляют not. В разговорной и письменной речи часто используются сокращения haven’t и hasn’t, которые помогают говорить быстрее и естественнее, но порядок слов остаётся тем же.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 или has всегда ставится именно третья форма глагола: played, seen, gone, finished, made. Это правило важно запомнить отдельно, потому что форма не меняется в зависимости от подлежащего.
</a:t>
            </a:r>
            <a:endParaRPr lang="en-US" sz="1303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схема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собрать всё вместе, получается простая модель: I have finished, She has read, They have played. Эта схема помогает быстро строить предложения и не путать Present Perfect с другими временами.
</a:t>
            </a:r>
            <a:endParaRPr lang="en-US" sz="13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 Present Perfect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меняются только have или has, а смысловой глагол остаётся в третьей форме.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времени строится по одной модели: меняется только have/has, а смысловой глагол не меняется по лицам.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Present Perfect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значения Present Perfect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показывает, что человек уже что-то делал в жизни, но не называет точную дату. Например, I have visited a museum говорит об опыте, который важен сам по себе.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подчёркивает состояние на данный момент. В предложении She has lost her pencil важен не момент потери, а то, что сейчас у неё нет карандаша.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до настоящего момента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началось раньше и ещё не закончилось, используется Present Perfect с since или for. Например, We have studied English for two years показывает длительное действие, которое продолжается до сих пор.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Present Perfect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маркеры часто помогают быстро распознать нужное время в предложении.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показывает начало действия, а for — его длительность; остальные слова уточняют завершённость, опыт или ожидание результата.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маркеров времени Present Perfect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 Past Simple: простое сравнение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 в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используют, когда в предложении есть точный момент: yesterday, last week, in 2023. Такое время отвечает на вопрос, когда именно произошло действие, и не связывает его с настоящим.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не называет точную дату и показывает, что прошлое действие важно сейчас. Например, результат уже заметен, хотя сам момент события не указан и может быть неизвестен.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факт, два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lost my key yesterday сообщает о завершённом событии в прошлом. I have lost my key, so I cannot open the door подчёркивает нынешнюю проблему, которая возникла из-за этого события.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yesterday, last year или другая точная дата, обычно нужен Past Simple. Если важен результат, опыт или продолжение действия, чаще выбирают Present Perfect.
</a:t>
            </a:r>
            <a:endParaRPr lang="en-US" sz="13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время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время по смыслу предложения и временным подсказкам.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утвердительные примеры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done my homework показывает, что задание уже выполнено, и это важно сейчас. В предложении нет точной даты, потому что главный смысл — готовый результат.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тест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has already finished the test подчёркивает завершённость действия. Слово already помогает понять, что событие произошло раньше ожидаемого момента, а его итог уже есть.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have just cleaned the classroom звучит естественно в школьной ситуации. Слово just показывает, что действие случилось совсем недавно, поэтому результат ещё особенно заметен.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зоопарка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have visited the zoo говорит об опыте или завершённом событии, которое важно само по себе. Такое предложение хорошо подходит для рассказа о поездках и впечатлениях.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в третьей форме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Perfect нужна именно третья форма глагола, поэтому её важно запоминать отдельно.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Present Perfect подходит только Past Participle; именно эта форма стоит после have или has.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неправильных глаголов английского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 в Present Perfect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 not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после have или has добавляют not: have not seen, has not finished. В разговоре чаще встречаются краткие формы haven’t и hasn’t — они звучат естественно и помогают говорить короче.
</a:t>
            </a:r>
            <a:endParaRPr lang="en-US" sz="1191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утвердительной и отрицательной форме главное — не менять третью форму глагола. Сначала идёт have или has, затем not, а после него всегда стоит смысловой глагол в форме V3.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 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 Present Perfect начинается с have или has: Have you ever been to a museum? Has he done his homework? Такой порядок сразу показывает, что речь идёт о настоящей связи с прошлым.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заданий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отдельно тренировать отрицание и вопрос. Тогда легче запомнить, где стоит not, а где have или has оказывается в начале предложения и задаёт вопрос.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сигналов времени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слова-подсказки помогают быстро распознать нужное время в предложении и понять, какой смысл важнее: результат, опыт или длительность.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 часто подсказывает значение быстрее, чем весь контекст: already и just — результат, yet — ожидание, ever и never — опыт, since и for — длительность.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Present Perfect; схема без статистических данных.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для разговора об опыте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удобно, когда нужно рассказать, где ты уже был. Например: We have visited London. Здесь важен сам опыт, а не точная дата поездки.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помогает говорить о том, что ты когда-то пробовал или ещё не пробовал. Например: I have never tried chess. Такое предложение показывает личный опыт.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ever часто встречаются в разговоре о впечатлениях: Have you ever seen a panda? Have you ever read this book? Так спрашивают об опыте, который может быть у любого человека.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это время подходит для обсуждения заданий и достижений: I have done my homework. We have finished the project. Речь идёт о том, что уже произошло и важно сейчас.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Действие, которое длится до настоящего момента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since показывает, когда всё началось: since Monday, since 2022, since September. После него обычно стоит конкретный момент, от которого действие считается начавшимся.
</a:t>
            </a:r>
            <a:endParaRPr lang="en-US" sz="1260" dirty="0"/>
          </a:p>
        </p:txBody>
      </p:sp>
      <p:sp>
        <p:nvSpPr>
          <p:cNvPr id="9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for указывает, как долго что-то продолжается: for two days, for three hours, for five years. Здесь важна не точка старта, а общая длительность действия.
</a:t>
            </a:r>
            <a:endParaRPr lang="en-US" sz="1260" dirty="0"/>
          </a:p>
        </p:txBody>
      </p:sp>
      <p:sp>
        <p:nvSpPr>
          <p:cNvPr id="10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 — два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правильно, нужно задать вопрос: «С какого момента?» или «Как долго?» Если есть начало, подходит since; если нужна продолжительность, выбирают for.
</a:t>
            </a:r>
            <a:endParaRPr lang="en-US" sz="12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встречаются особенно часто, когда ученик запоминает форму, но забывает смысл. Полезно проверять время по контексту предложения.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определить, есть ли точная дата и нужен ли результат сейчас, большинство ошибок можно избежать ещё до записи ответа.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Present Perfect; учебная подборка типичных ошибок, без статистического подсчёта.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в коротких диалогах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 могут быть очень краткими: Have you finished? — Yes, I have. Такая реплика звучит естественно дома и в школе, когда нужно быстро уточнить результат.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ещё не произошло, часто используют yet: Has the bus arrived yet? — No, it hasn’t. Слово yet помогает показать, что действие ожидается или пока не завершилось.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об опыте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ever помогают узнать о жизненном опыте собеседника: Have you ever seen a panda? — Yes, I have. Такой формат подходит для дружеской беседы и простых школьных диалогов.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объясняют Present Perfect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через реку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шёл по мосту и заметил, что на другой стороне уже горит свет в школе. Он понял: действие началось раньше, а результат виден прямо сейчас. Именно так работает Present Perfect — прошлое остаётся рядом с настоящим.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на доске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уже было написано решение, и учитель сразу увидел готовый результат. Никто не спрашивал, когда именно его написали — важно было, что оно есть сейчас. В этом и состоит смысл времени: результат важнее точной даты.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без конца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рассказал, что изучает английский уже несколько лет, и это всё ещё продолжается. Старт был давно, но действие не завершено. Present Perfect хорошо подходит для таких случаев, потому что показывает связь прошлого с настоящим через длительность.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предложения в Present Perfect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выбора формы, отрицания, глагола и временных слов.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 Past Simple рядом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помогает увидеть, что выбор времени зависит от смысла и наличия точной даты, а не только от формы глагола.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точное время названо, обычно нужен Past Simple. Если важен результат сейчас, естественно звучит Present Perfect.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Present Perfect и Past Simple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Present Perfect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нужен, когда важно не только прошлое событие, но и его результат сейчас, опыт или длительность. Если научиться замечать подсказки времени, выбирать это время станет намного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2026-05-30T10:20:57Z</dcterms:created>
  <dcterms:modified xsi:type="dcterms:W3CDTF">2026-05-30T10:20:57Z</dcterms:modified>
</cp:coreProperties>
</file>