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Обращение, вводные слова и выделительные знаки препинания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обращение и вводные слова помогают точнее передавать смысл речи?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эту тему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седьмом классе тексты становятся длиннее, а значит, чаще встречаются обращения и вводные слова. Умение распознавать их помогает правильно ставить запятые, избегать ошибок и делать речь яснее, выразительнее и точнее.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обращение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90968" y="1895324"/>
            <a:ext cx="2571331" cy="2318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 обращаются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человека или предмет, к которому направлена речь: Ваня, мама, друзья, дорогая бабушка. Оно помогает сразу понять адресата высказывания и делает речь более личной.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854122" y="1895324"/>
            <a:ext cx="2571331" cy="2318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не входит в грамматическую основу и не отвечает на вопрос как член предложения. На письме оно чаще всего выделяется запятыми: Мама, я пришёл. В эмоциональной речи возможен и восклицательный знак.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обращения в предложении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обращение стоит в начале, после него ставится запятая: Друзья, начнём урок. Такое расположение сразу показывает, к кому обращена речь, и задаёт тон всему предложению.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обращение находится в конце, перед ним ставится запятая: Мы закончили, учитель. Место обращения меняется, но его роль остаётся той же — назвать того, к кому обращаются.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предложения обращение выделяется с двух сторон: Я, мама, всё понял. Оно вставляется в основную фразу и не нарушает её смысл, а только уточняет адресата.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обращения в устной и письменной речи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обращение произносится с небольшой паузой и особым выделением голоса. Благодаря этому собеседник сразу понимает, что речь адресована именно ему.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диалоге, письме или сообщении обращение делает высказывание живым и дружелюбным: Бабушка, спасибо! Ребята, послушайте! Оно помогает поддерживать контакт между говорящими.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уместны в школьном диалоге, письме другу или коротком сообщении. Обращение помогает говорить уважительно, ясно и по-доброму, не нарушая естественность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6014" y="1835776"/>
            <a:ext cx="480132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обращении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стоять в разных частях предложения, но знак зависит не от места, а от роли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обращение выделяется запятыми; в эмоциональной речи возможно восклицание.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«Обращение» для 7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обращение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обращение от других слов в предложении.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вводные слова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говорящего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и сочетания показывают, как говорящий относится к сообщению: уверен он, сомневается, радуется или сообщает источник информации. Они помогают передать оттенок мысли.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слова и выражения вроде конечно, вероятно, по-моему, во-первых, к счастью, наверное. Каждое из них добавляет к предложению свой смысловой оттенок.
</a:t>
            </a:r>
            <a:endParaRPr lang="en-US" sz="1147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заметить вводное слово, легко ошибиться в пунктуации. В школьных текстах такие слова помогают строить рассуждение, пересказ и устный ответ более связно и выразительно.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члены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не отвечают на вопросы членов предложения и обычно не входят в его грамматическую основу. Поэтому их можно убрать, не разрушая основную мысль высказывания.
</a:t>
            </a:r>
            <a:endParaRPr lang="en-US" sz="10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вводных слов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вводных слов различаются не только по смыслу, но и по роли в сообщении: они задают тон, логику и эмоциональную окраску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работают одинаково по функции — не входят в основу предложения, но по-разному уточняют отношение говорящего.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«Вводные слова» для 7 класса; составлено по учебным примерам.
</a:t>
            </a:r>
            <a:endParaRPr lang="en-US" sz="9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Попробовать убрать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уберите слово из предложения и проверьте, сохраняется ли основная мысль. Например: Он, вероятно, придёт. Смысл остаётся понятным, значит, слово может быть вводным.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слову можно задать вопрос и оно связано с другими словами по смыслу, это уже не вводное слово. В таком случае оно является членом предложения и запятые не нужны.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вести себя по-разному. Например, конечно как вводное слово выражает уверенность. Важно смотреть на контекст, а не только на само слово.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вводное слово от члена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случаев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слово может вести себя по-разному: в одном предложении оно вводное, в другом — союз или часть основной мысли.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пунктуация зависят от контекста: одно и то же слово может выражать отношение говорящего или связывать части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«Вводные слова и союзы в контексте»
</a:t>
            </a:r>
            <a:endParaRPr lang="en-US" sz="9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вводного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распознавания вводных слов в предложении и выбора нужных знаков препинания.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уверенный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у доски ученик пишет: «Конечно, это верный ответ». Такое слово сразу показывает уверенность и помогает звучать убедительнее. В тетради его легко выделить, если представить страницу с аккуратными пометками и подчёркнутыми примерами.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рассуждение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сочинении часто встречаются слова «во-первых», «итак», «по-моему». Они помогают связать мысли по порядку и не потерять логику. На странице учебника такие слова обычно заметны сразу, потому что они ведут читателя от одного шага к другому.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передать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«К счастью, дождь закончился» звучит теплее благодаря вводному слову. Оно показывает отношение автора к событию, а не сам факт. На полях тетради такие примеры удобно выделять, чтобы запомнить их роль в тексте.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вводные слова в школьных текстах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знаки препинания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она отделяет обращение или вводное слово от остальной части предложения. Именно запятая помогает быстро увидеть границы выделяемой части и не исказить смысл высказывания.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используют реже, когда нужно сделать паузу, подчеркнуть неожиданное пояснение или особую интонацию. В теме оно встречается не так часто, но тоже относится к выделительным знакам.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передать сильное чувство или обращение с яркой интонацией. В эмоциональной речи знак делает высказывание живым и подчёркивает внимание адресата.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что вставная часть добавляет пояснение или уточнение. Такая информация не нарушает основную мысль, а лишь дополняет её, поэтому выделяется особенно заметно.
</a:t>
            </a:r>
            <a:endParaRPr lang="en-US" sz="10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ставятся запятые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пяти случаях запятая отделяет выделяемую часть от основной мысли и помогает правильно прочитать предложение.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 одинаково часто при обращениях и вводных словах; различается только место её постановки.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теме: Мама, я пришёл; Я, мама, всё понял; Я пришёл, мама; Конечно, мы начнём; Мы, конечно, начнём.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обращении часто забывают поставить запятую: «Коля подойди сюда». Из-за этого адресат речи сливается с остальным предложением, и чтение становится менее точным.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выделение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запятую ставят там, где слово не является вводным. Это особенно заметно в устойчивых сочетаниях и в словах, которые отвечают на вопрос и входят в грамматическую основу.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понимание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«наверное» иногда принимают за член предложения: «Он наверное опоздал». Если оно выражает неуверенность говорящего, его нужно выделять запятыми как вводное.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функции слова определить нужный знак препинания и не перепутать обращение с вводным словом.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зависит не от самого слова, а от его функции в предложении: обращение зовёт, вводное слово выражает отношение.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темы «Обращение и вводные слова»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самопроверка пунктуации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проверить, является ли слово обращением или вводным, и выбрать правильные запятые.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помогает понять, к кому направлена речь: к другу, маме, учителю или ребятам. На памятке рядом со словами «мама» и «ребята» удобно видеть пример живого разговора, где адресат назван прямо и понятно.
</a:t>
            </a:r>
            <a:endParaRPr lang="en-US" sz="1008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напоминает о вводных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«конечно», «к счастью», «по-моему» не называют предметы и не отвечают на вопросы. Они передают отношение говорящего, поэтому в памятке их часто выделяют отдельной строкой, чтобы быстро запомнить их роль и нужные запятые.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Смысл, интонация и пунктуация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 вводные слова делают речь точнее и выразительнее. Если учитывать смысл, интонацию и роль слова в предложении, можно без ошибок поставить знаки препинания и сделать текст понятным.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2026-05-28T15:29:25Z</dcterms:created>
  <dcterms:modified xsi:type="dcterms:W3CDTF">2026-05-28T15:29:25Z</dcterms:modified>
</cp:coreProperties>
</file>