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К. Толстой: поэт, прозаик, драматург XIX века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1817–1875. Толстой — автор стихов, исторических романов и драм, соединяющий историю, природу, человека и сатиру.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в котором жил писатель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творил в эпоху Николая I и Александра II, когда спорили о будущем страны и роли искусства. Его тексты связаны с временем, но говорят и о вечном: любви, чести, долге, свободе и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 — рождение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появился на свет в Петербурге в знатной семье. С детства он рос среди людей образованных и увлечённых культурой, что повлияло на интерес к литературе.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Тула и имение Погорельцы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он провёл в Туле и в имении Погорельцы. Там рядом была природа и старинный быт, а живые впечатления помогали лучше чувствовать «тёплую» сторону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 и интерес к прошлому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Толстой много читал, особенно по истории и литературе. Так он рано начал задумываться о судьбе человека и о том, как прошлое влияет на настоящее.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путешествия и первые впечатления
</a:t>
            </a:r>
            <a:endParaRPr lang="en-US" sz="2754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жизнь за границей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детские и юношеские годы Толстой жил за границей и наблюдал европейский уклад. Он познакомился с культурой Германии, Италии и Франции, поэтому лучше понимал, как люди думают и чувствуют в разных странах.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 дворе и первые опыты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служил при дворе, но всё больше тянулся к литературе. В это время появились первые стихотворные опыты: в них уже слышны ритм, внимательность и интерес к личным переживаниям.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Толстой начал в 1840-х годах. Его ранние стихи выделялись точным языком, музыкальностью и ясными образами, в которых легко представить сцену или настроение.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публикациях звучат темы природы, старинной Руси и внутреннего мира человека. Поэт писал так, что мысли и картины в стихах как будто складываются в цельный рассказ.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быстро стал заметной фигурой в литературе, но не гнался за громкой славой. Для него важнее было качество текста и умение выразить чувства без лишних украшений.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16188" y="1406675"/>
            <a:ext cx="348637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опора для понимания пути Толстого: от раннего детства и чтения — к зрелой поэзии, драме и крупным работам о Руси.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Толстого развивалось ступенями: от ранней поэзии к масштабным историческим произведениям, где ключевыми стали лирика, драма и размышления о человеке.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биографического описания в рамках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3050" y="3315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 природе и времени года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природа часто «разговаривает» с героем: её состояние помогает понять чувства. Поэтому пейзаж тесно связан с тем, что происходит в душе.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дня и сезона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весне, лете, осени и ночи, передавая смену времён года. В стихах легко увидеть тихие сцены деревенской жизни и спокойные перемены вокруг.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ночные ощущения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эпизоды у Толстого создают особое настроение: они замедляют время и усиливают внимание к внутреннему переживанию. Так рождается ощущение глубины и покоя.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мира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лирики поэта характерны ясные образы и спокойная интонация. Мир кажется гармоничным, а значит, и чувства героя обретают более точный смысл.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А. К. Толстого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стихах встречаются темы природы и философии: они помогают поэту говорить о времени, смысле жизни и внутренней тишине.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природный пейзаж у Толстого тесно связан с размышлениями о человеке. Любовь и история занимают важное, но более «точечное» место.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тем по лирике (без точных статистических подсчётов)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и философская лирика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Толстого передаёт сильные чувства, часто с грустью или ощущением разлуки. Он умеет говорить о важном без громких слов — через точные детали.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философских стихах поэт размышляет о времени, судьбе, памяти и о смысле человеческой жизни. Такие тексты помогают задуматься о том, что остаётся в человеке надолго.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произведений характерны искренность, сдержанность и точность мысли. Каждая строка выглядит продуманной, поэтому читать интересно и «вслух», и глазами.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Толстого легко узнаются по мягкой интонации и ясной форме. Его манера напоминает спокойный разговор, в котором чувства выражены аккуратно и 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и стихи на исторические сюжеты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обращался к старинным легендам, былинным мотивам и средневековой истории. В балладах и стихах возникают князья, дружины, старые города, битвы и драматические события.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материал помогает создать образ древней Руси и показать, как история превращается в поэтический сюжет. Читатель видит не только факты, но и настроение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и лиро-эпические произведения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лиро-эпических поэмах Толстого события разворачиваются как в истории, но переживания героев звучат на первом плане. Он соединяет сюжет с лирическим чувством и делает текст «живым» для читателя.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Толстого особенно важны выразительный ритм и цельный образ эпохи. Благодаря этому читатель ощущает не только что происходило, но и как люди думали и чувствовали в переломные моменты.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расширили возможности русской поэзии XIX века: стих может рассказывать большую историю, вести за собой и оставлять след в памяти. Это помогает лучше понять и прошлое, 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трилогия о царе Иване Грозном
</a:t>
            </a:r>
            <a:endParaRPr lang="en-US" sz="2689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Иоанна Грозного»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конец правления Ивана IV и напряжение вокруг престола. В центре — страх, борьба за влияние и то, как близость к власти ломает судьбы простых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 Фёдор Иоаннович»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Фёдора Иоанновича власть сталкивается с личными решениями и нравственным выбором. Двор живёт интригами, а герои вынуждены отвечать за свои поступки перед совестью.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 Борис»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сюжет разворачивается в период нестабильности и борьбы за трон. Жестокость самодержавия усиливается тревогой при дворе, а трагедия нарастает вокруг тех, кто рядом с троном.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трилогии как драматургическое достижение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пьесы связывает общий взгляд на власть: борьба и страх при дворе приводят к трагическим развязкам. Именно это считается главным достижением Толстого в драматургии.
</a:t>
            </a:r>
            <a:endParaRPr lang="en-US" sz="11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исторические драмы Толстого
</a:t>
            </a:r>
            <a:endParaRPr lang="en-US" sz="278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конфликта: дворцовая власть задаёт условия, герой выбирает, затем сталкиваются совесть и долг, интрига усиливает противостояние и приводит к трагической развязке.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Козьма Прутков объединил афоризмы, пародии и сатирические стихи. Под одним голосом читатель узнавал самоуверенное «умничанье» и пустословие.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этой маской появилось сразу несколько форм литературной игры, и каждая высмеивала свои слабости общества.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литературного образа Козьмы Пруткова (А. К. Толстой и братья Жемчужниковы) на основе общих сведений о проекте в литературных источниках.
</a:t>
            </a:r>
            <a:endParaRPr lang="en-US" sz="7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«Мудрость на бумаге»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чиновника, который говорит громко и уверенно, но каждую фразу можно заменить на другую — смысл не меняется. Сатира здесь не в оскорблении, а в том, что за показной «глубиной» скрывается пустота. Читатель улыбается и узнаёт себя в карикатуре.
</a:t>
            </a:r>
            <a:endParaRPr lang="en-US" sz="137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«Поклонник учёности»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собирает цитаты, как коллекцию, и с гордостью вставляет их в любую беседу. Но стоит задать простой вопрос, как знания рассыпаются, остаётся только самодовольство. Так высмеивается поверхностная учёность, которая прячется за красивыми словами.
</a:t>
            </a:r>
            <a:endParaRPr lang="en-US" sz="137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«Важный гость»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коридорах и кабинетах появляется персонаж, который считает себя центром событий и без конца объясняет «как правильно». Его речи коротки и звучат эффектно, но на деле — одни повторения. Смешное самодовольство становится главным объектом насмешки.
</a:t>
            </a:r>
            <a:endParaRPr lang="en-US" sz="137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сатирических миниатюр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А. К. Толстой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«опоры» творчества связаны с поэзией и драматургией: в них Толстой чаще всего достиг узнаваемости и художественного эффекта.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распределение сил: поэзия и драматургия доминируют, а проза занимает меньший объём, но поддерживает интерес к истории и человеческим характерам.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качественная оценка жанрового вклада по общим сведениям о творчестве А. К. Толстого (без количественного подсчёта публикаций).
</a:t>
            </a:r>
            <a:endParaRPr lang="en-US" sz="9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стих звучит мелодично: у него чёткий ритм, ясная интонация и точный словарь. Поэтому строки легко «ложатся на слух» и хорошо читаются вслух, даже без объяснений.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избегал излишней вычурности и предпочитал естественность речи. В форме видно стремление к простоте, а в содержании — образность и ясная мысль без лишних украшений.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сила Толстого — связь с народной поэтической традицией. Благодаря этому многие образы понятны и близки, а читатель чувствует настроение, не теряясь в сложных приёмах.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4078" y="1531950"/>
            <a:ext cx="1878745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А. К. Толстого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произведений и их жанровых характеристик по общим справочным материалам о творчестве А. К. Толстого.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ключевых текстов показывает, как Толстой работал в разных жанрах — от лирики до исторической драмы и сатиры, сохраняя точность и выразительность.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сочетается с общим стилем: точные формулировки, яркие образы и внимание к тому, как личное чувство влияет на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624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истории и лирики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показал, что прошлое можно рассказывать стихами так, чтобы читатель слышал и эмоции героев. Исторический сюжет у него не холодный, а человеческий.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традиции исторической драмы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власть рождает конфликт, а интриги оборачиваются трагедией. Драматургия Толстого помогла воспринимать историю как нравственную задачу.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ясность поэзии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запоминаются благодаря ритму, точным образам и естественному языку. Поэтому лирика Толстого остаётся доступной и в школьном чтении.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чести, совести и ответственности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любовь, свободу и гражданские мотивы Толстой обсуждает, каким должен быть человек. Эти вопросы помогают понимать XIX век и актуальны сегодня.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А. К. Толстого для русской литературы
</a:t>
            </a:r>
            <a:endParaRPr lang="en-US" sz="25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А. К. Толстой важен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запомнился как мастер точного стиха, исторической драмы и умной сатиры. Его тексты соединяют прошлое и чувства, помогая обсуждать нравственный выбор и смысл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2026-05-15T04:03:51Z</dcterms:created>
  <dcterms:modified xsi:type="dcterms:W3CDTF">2026-05-15T04:03:51Z</dcterms:modified>
</cp:coreProperties>
</file>