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Сүзлекләр турында мәгълүмат: телне өйрәнүдә ярдәмче китаплар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Сүзлекләр — телне аңлау өчен ышанычлы юлдашлар.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Сүзлекләр: сүзне табу һәм аңлау сере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 — сүзләрне тәртипкә салган китап яки электрон чыганак. Ул яңа сүзнең мәгънәсен белергә, дөрес язарга һәм буталмаска ярдәм итә.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Күпчелек сүзлекләрдә сүзләр алфавит тәртибендә бирелә. Шуңа күрә кирәкле сүзне баш хәрефеннән башлап тиз табарга мөмкин.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башы гадәттә калын хәреф белән язылган була. Аның янында аңлатма, мисал җөмләсе яисә башка кирәкле белешмә урнаша.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номерлары һәм тәртипле төзелеш эзләүне җиңеләйтә. Бу, аеруча, сүзлек белән беренче тапкыр эшләгәндә бик уңайлы.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Сүзләр сүзлектә ничек урнаша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Аңлатмалы сүзлек сүзнең нәрсә аңлатканын күрсәтә. Кайбер сүзләрнең берничә мәгънәсе була, шуңа күрә аңлатмалар да төрле булырга мөмкин.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нәрсәне белдерә?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Мисал җөмләләр сүзне сөйләмдә ничек кулланырга икәнен күрсәтә. Алар яңа мәгънәне тизрәк аңларга һәм истә калдырырга ярдәм итә.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Мисаллар ярдәм итә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Аңлатмалы сүзлек: сүзнең мәгънәсе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Орфографик сүзлек сүзләрне хатасыз язарга өйрәтә. Ул озын һәм кыен сүзләрне тикшергәндә аеруча кирәк.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Кушма сүзләрне, охшаш авазлы сүзләрне һәм язылышы буталырга мөмкин булган сүзләрне моннан карап була. Бу хаталарны киметә.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Диктантта, күчереп язуда, иншада һәм күнегүләрдә орфографик сүзлек ышанычлы ярдәмче булып 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Орфографик сүзлек: дөрес язылыш ярдәмчесе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Башка сүзлек төрләре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Синонимнар сүзлеге охшаш мәгънәле сүзләрне күрсәтә: мәсәлән, матур — гүзәл, зур — эре. Ул сөйләмне баета.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Антонимнар сүзлеге капма-каршы мәгънәле сүзләрне бирә: ак — кара, җылы — салкын. Мондый чагыштырулар фикерне төгәлләштерә.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Фразеологик сүзлек тотрыклы әйтелмәләрнең мәгънәсен аңлата. Аның ярдәмендә кызыклы һәм образлы әйтелешләрне дөрес кулланып була.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Тәрҗемә сүзлеге бер телдәге сүзне икенче телгә күчерә. Ул чит тел сүзләрен аңлауга һәм өйрәнүгә ярдәм итә.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 белән эшләү тәртибе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Сүзне табудан башлап аны җөмләдә куллануга кадәрге адымнар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69593"/>
            <a:ext cx="464400" cy="37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Сүзлекләрне кем төзи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Алар сүзләрне җыя, тәртипкә сала һәм тел нормаларына туры килүен тикшерә. Һәр сүзнең урыны һәм язылышы игътибар белән карала.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 белгечләре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Укытучылар сүзлекләрне укучыларга аңлаешлы итәргә ярдәм итә. Яңа сүзләр телгә кергән саен, сүзлекләр дә яңарып бара.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Мөгаллимнәр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Галимнәр сүзнең мәгънәсен, кулланылышын һәм мисалларын ачыклый. Алар төгәллекне саклый, шуңа сүзлек ышанычлы чыганак булып кала.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Галимнәр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 сүзлек компьютерда яки телефонда ачыла. Анда сүзне эзләү бик тиз бара, ә кайбер сүзлекләрдә әйтелешне дә тыңлап була. Экрандагы тәртипле кысалар укучыга уңайлы һәм кызыклы күренә.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Экранда ачылган тизлек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Басма сүзлек киштәдә тыныч кына тора, ләкин кирәк вакытта бик тиз ярдәмгә килә. Аны мәктәптә дә, өйдә дә, китапханәдә дә ачып карыйлар. Битләрне актара-актара кирәкле сүзне табу — үзе кечкенә маҗара.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Китап битләрендә табылган ярдәмче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Сүзлекләр кайда очрый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Сүзлек белән эшләү сүз байлыгын, дөрес язуны һәм игътибарны берьюлы ныгыта. Бу тел өйрәнүне җиңелрәк һәм төгәлрәк итә.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умения развиваются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не понимает новое слово, он быстро находит его значение в словаре и уточняет, как слово употребляется в речи. Это помогает не путать похожие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словарей на уроке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письменных работ словарь проверяет правильное написание трудных слов. Он особенно полезен при диктанте, списывании и выполнении упражнений, где важна точность.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написании сочинения словарь синонимов помогает избежать повторов и сделать текст выразительнее. На уроках третьеклассники учатся работать со словарём самостоятельно и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слов бывает не одно, а несколько значений. Поэтому важно смотреть не только на слово, но и на объяснение в словаре, чтобы понять его точно.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«крыло» может называться частью птицы или самолёта, а в переносном смысле — обозначать защиту или поддержку. Словарь помогает различить такие случаи.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«ключ» тоже многозначное: это и предмет для замка, и источник воды, и правильный ответ. В толковом словаре каждое значение объясняется отдельно.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 примеры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— это устойчивые выражения, смысл которых нельзя понять по отдельным словам. Их нужно запоминать целиком, как маленькие речевые «ключики» к выразительной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«кота за хвост тянуть» означает медлить, а «как по маслу» — что дело идёт легко и удачно. Такие обороты делают речь яркой и живой.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Фразеологический словарь объясняет подобные выражения простыми словами и показывает, где их уместно использовать. С ним фраза звучит не скучно, а по-настоящему интересно.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фразеологизмов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точная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значение слова, выбирают толковый словарь. Он объясняет смысл и помогает не гадать, а понимать слово точно. Это особенно удобно при чтении незнакомых текстов.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правильный словарь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важен вид слова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проверить написание, берут орфографический словарь. Когда хочется подобрать близкое по смыслу слово, помогает словарь синонимов. Так поиск становится быстрее и аккуратнее.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словарей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записывали слова в небольших рукописных списках. Они помогали объяснять редкие слова и сохранять знания для учеников и переписчиков.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списки слов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более большие рукописные словари. Их создавали учёные и учителя, чтобы упорядочить слова и сделать поиск удобнее.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словари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изобретением печати словари стали выходить книгами. Их стало легче распространять, поэтому ими пользовалось всё больше людей.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словари живут и на бумаге, и на экране. Электронный поиск ускоряет работу, но задача словаря остаётся прежней: помогать людям понимать язык.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словари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нужное слово в словаре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работе со словарём на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со словарём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словарь как хорошего помощника: не рви страницы, не загибай углы и не пачкай его. Аккуратная книга служит дольше и всегда выглядит опрятно.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слова по алфавиту, не перескакивая через буквы. Чем чаще тренируешься, тем быстрее находишь нужное слово и меньше тратишь времени на поиск.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работа со словарём делает ученика внимательнее. Он начинает точнее понимать слова, увереннее писать и находить нужные ответы самостоятельно.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записывать новые слова в тетрадь. Так они лучше запоминаются, а потом их легко повторить дома или перед уроком.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Нашёл слово — и сразу стало ясно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Аня открыла словарь и искала незнакомое слово из текста. Через минуту она уже улыбалась: значение оказалось простым, а предложение — понятным. Такое открытие похоже на маленькую победу, только без медали, но с отличным настроением.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оказалось с сюрпризом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думал, что слово имеет только одно значение. Но словарь показал несколько объяснений, и каждое оказалось интересным. Мальчик удивился, как много может скрываться в одном коротком слове, если внимательно его рассмотреть.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открытия, когда открываешь словарь
</a:t>
            </a:r>
            <a:endParaRPr lang="en-US" sz="26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надёжный помощник, которому можно доверять. Он показывает, что означает слово, как оно пишется и как правильно употребляется в речи.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словарях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устроены удобно: слова в них расположены по алфавиту. Благодаря этому нужную информацию легко найти и в книге, и в электронном варианте.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словарём полезна и в школе, и дома. Она помогает читать внимательнее, писать грамотнее и лучше понимать новые слова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не растеряться среди новых слов, разобраться в их значении и написать их без ошибок. Если дружить со словарём с детства, язык становится богаче, а речь — точнее.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верный друг языка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2026-05-21T13:11:36Z</dcterms:created>
  <dcterms:modified xsi:type="dcterms:W3CDTF">2026-05-21T13:11:36Z</dcterms:modified>
</cp:coreProperties>
</file>