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 4: Who Was It?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искать ответы по подсказкам, как маленькие детективы.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7254" y="75"/>
            <a:ext cx="406524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понять, кто, что и где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модуле дети учатся задавать и понимать простые вопросы на английском языке, замечать подсказки и составлять короткие ответы про людей, предметы и места без лишней сложности.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темы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298575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поиска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Clue, answer, question и person помогают понять смысл задания. Эти слова показывают, что нужно искать, спрашивать и сравнивать, чтобы быстро добраться до правильного ответа.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1600" y="2026878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big, small, red, green, tall и short помогают описывать признаки. С ними даже самый простой текст становится понятнее, а ответ — точнее и увереннее.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2755179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Book, bag, pencil, school, park и friend — это слова из повседневной жизни ребёнка. Они встречаются в коротких заданиях и помогают узнавать предметы и людей без долгих объяснений.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3483497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Кто, где, что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Person, place и thing делят мир на три понятные части. Такой набор слов помогает ребёнку быстро понять, о ком идёт речь, где это находится и что нужно найти.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261600" y="4211801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без перегрузки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 немного и они знакомые, легче читать короткий текст и отвечать на вопросы. Это снижает страх ошибки и делает английский язык похожим на интересную игру.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вокруг нас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размер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Цвет, форма и размер часто становятся главными подсказками. Если предмет red, small или tall, его легче узнать среди других вещей и сделать верный выбор.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вид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причёска и внешний вид тоже помогают искать ответ. Иногда одна деталь, например striped shirt или blue hat, сразу подсказывает, о ком идёт речь.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предмета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замечать, где лежит вещь или где стоит человек. Подсказка рядом со словом school, park или classroom может быстро направить к правильному ответу.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внимательно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clue и look carefully напоминают: надо смотреть не спеша. Даже маленькая деталь может стать ключом, если заметить её вовремя.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задавать вопрос Who?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59275" y="1311900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Спрашиваем о человеке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 is it? задают, когда хотят узнать, кто перед нами. Этот вопрос помогает назвать человека коротко и ясно, без длинных объяснений и лишних слов.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59275" y="2537654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 was it? используют, если речь идёт о событии, истории или загадке. Такой вопрос помогает спросить, кто это был раньше или кто оставил подсказку.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59275" y="3763402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Даём короткий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4 класса удобны простые ответы: It is Tom. It was Anna. Такие фразы связывают вопрос и ответ и помогают не запутаться в задании.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маленького детектива на уроке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помогает не торопиться и проверять каждую подсказку.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9275" y="1789450"/>
            <a:ext cx="17955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которые помогают найти ответ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 is it?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нужен, когда нужно назвать человека. Он помогает быстро понять, о ком идёт речь, и ответить коротко, без лишних слов и сложных фраз.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is it?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задают, когда ищут предмет или вещь. Он особенно полезен, если нужно узнать, что именно спрятано в подсказке или на картинке.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is it?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помогает найти место. Он подсказывает, где находится человек или предмет: дома, в школе, в парке или в другом знакомом месте.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colour is it?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нужен, чтобы проверить цвет предмета или одежды. Он делает поиск точнее, потому что цвет часто помогает отличить один объект от другого.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лица и действия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перед нами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Boy, girl, friend и teacher — это слова, которые помогают назвать человека. Они часто встречаются в заданиях, где нужно узнать персонажа по подсказкам.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happy, sad и surprised описывают лицо и эмоции. По выражению лица ребёнок может догадаться, кто рад, кто грустит и кто удивлён.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поза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человека узнают по одежде или движению. Даже если лица не видно, jacket, hat или gesture могут помочь выбрать правильный ответ.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описание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делают описание понятным: He is a boy. She is a friend. Такие предложения легко читать, запоминать и использовать в игре.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мешают ответу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0094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Спешить без 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 — сразу выбирать первый ответ. Лучше остановиться, перечитать подсказку и убедиться, что все детали действительно подходят к выбранной версии.
</a:t>
            </a:r>
            <a:endParaRPr lang="en-US" sz="1539" dirty="0"/>
          </a:p>
        </p:txBody>
      </p:sp>
      <p:sp>
        <p:nvSpPr>
          <p:cNvPr id="8" name="Text 3"/>
          <p:cNvSpPr txBox="1"/>
          <p:nvPr/>
        </p:nvSpPr>
        <p:spPr>
          <a:xfrm>
            <a:off x="3179491" y="20105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Пропускать важную деталь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 — не заметить цвет, место или предмет. Иногда именно одна маленькая деталь меняет весь ответ и помогает найти верное решение.
</a:t>
            </a:r>
            <a:endParaRPr lang="en-US" sz="1542" dirty="0"/>
          </a:p>
        </p:txBody>
      </p:sp>
      <p:sp>
        <p:nvSpPr>
          <p:cNvPr id="9" name="Text 4"/>
          <p:cNvSpPr txBox="1"/>
          <p:nvPr/>
        </p:nvSpPr>
        <p:spPr>
          <a:xfrm>
            <a:off x="6097381" y="2010523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Путать местоимения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 — смешивать he и she, it и they. Для 4 класса важно помнить: сначала читаем подсказку, потом отвечаем, потом проверяем.
</a:t>
            </a:r>
            <a:endParaRPr lang="en-US" sz="154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Версия и проверка на английском языке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версия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Версия — это догадка о том, кто или что подходит по подсказкам. Она помогает начать поиск ответа, даже если решение ещё не найдено.
</a:t>
            </a:r>
            <a:endParaRPr lang="en-US" sz="1342" dirty="0"/>
          </a:p>
        </p:txBody>
      </p:sp>
      <p:sp>
        <p:nvSpPr>
          <p:cNvPr id="9" name="Text 3"/>
          <p:cNvSpPr txBox="1"/>
          <p:nvPr/>
        </p:nvSpPr>
        <p:spPr>
          <a:xfrm>
            <a:off x="2445608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совпадения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версия совпадает сразу с несколькими деталями. Если предмет red, small и in the classroom, ответ выглядит намного убедительнее и точнее.
</a:t>
            </a:r>
            <a:endParaRPr lang="en-US" sz="1342" dirty="0"/>
          </a:p>
        </p:txBody>
      </p:sp>
      <p:sp>
        <p:nvSpPr>
          <p:cNvPr id="10" name="Text 4"/>
          <p:cNvSpPr txBox="1"/>
          <p:nvPr/>
        </p:nvSpPr>
        <p:spPr>
          <a:xfrm>
            <a:off x="4629623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простых заданиях удобно говорить: It is a red bag. It is Tom. Такие фразы ясные, короткие и подходят для 4 класса.
</a:t>
            </a:r>
            <a:endParaRPr lang="en-US" sz="1342" dirty="0"/>
          </a:p>
        </p:txBody>
      </p:sp>
      <p:sp>
        <p:nvSpPr>
          <p:cNvPr id="11" name="Text 5"/>
          <p:cNvSpPr txBox="1"/>
          <p:nvPr/>
        </p:nvSpPr>
        <p:spPr>
          <a:xfrm>
            <a:off x="6813651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Меняем ответ, если нужно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подсказка не подходит, ответ меняется. Это не ошибка, а нормальная часть учёбы: сначала проверяем, потом уточняем и только затем говорим окончательный вариант.
</a:t>
            </a:r>
            <a:endParaRPr lang="en-US" sz="134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идём от подсказки к ответу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помогает выбрать слово, затем короткая фраза и проверка фактов приводят к точному ответу.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место события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есть следы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парте лежит книга, рядом стоит рюкзак, а на доске написано задание. Такие детали сразу подсказывают, что событие связано с classroom. Место делает загадку понятнее и помогает выбрать нужное слово без долгих раздумий.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прогулке подсказки заметнее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playground легко увидеть следы игры: мяч, скамейку, флажок или потерянную перчатку. Если ребёнок читает подсказку внимательно, он быстрее понимает, где всё произошло. Простое слово park тоже может стать важной уликой.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школа или парк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ответ прячется в знакомом месте: home, school или park. Когда предмет описан рядом с мебелью, книгами или дорожкой, место становится частью разгадки. Дети учатся искать не только предмет, но и его окружение.
</a:t>
            </a:r>
            <a:endParaRPr lang="en-US" sz="10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слова помогают увидеть порядок событий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герой замечает пропажу или странную деталь. Это начало истории, где нужно внимательно посмотреть на первые факты.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After that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становится ясно, какие подсказки подходят, а какие нет. Ребёнок уже может проверить свою версию.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Then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появляются новые действия: кто-то говорит, ищет, сравнивает или задаёт вопрос. История начинает двигаться дальше.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Finally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звучит ответ. Все детали собраны вместе, и история заканчивается понятным решением.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и догадка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3940575" y="1747975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 — это то, что действительно есть в тексте или на картинке. Его можно проверить глазами, словами или сравнением с другой подсказкой.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940575" y="2828738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 предполагаем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Догадка помогает сделать первый шаг к ответу, но она ещё не доказана. Это осторожная версия, которую нужно проверить по всем признакам.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940575" y="3909500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ищем факты: цвет, место, предмет, действие. Потом строим догадку и только после этого говорим короткий ответ, если всё совпадает.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ответ шаг за шагом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проверка помогает убедиться, что ответ совпадает со всеми подсказками и не пропускает важную деталь.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работать в паре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читает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ребёнок читает подсказку вслух и выделяет знакомые слова. Так легче не пропустить важную деталь и держать внимание на задаче.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57033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ищет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ребёнок сравнивает цвет, место и действие с тем, что уже известно. Вместе они быстрее находят подходящую версию и проверяют её ещё раз.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52446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обсуждают ответ, они учатся listen, think, and share. Пара помогает говорить короче, точнее и спокойнее, без лишней суеты.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8544" y="1405400"/>
            <a:ext cx="179813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4437" y="1405400"/>
            <a:ext cx="154125" cy="205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выводы из истории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это был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помогает понять, кто именно действовал. Это может быть мальчик, девочка, друг или учитель — главное, чтобы ответ совпадал с подсказками.
</a:t>
            </a:r>
            <a:endParaRPr lang="en-US" sz="1137" dirty="0"/>
          </a:p>
        </p:txBody>
      </p:sp>
      <p:sp>
        <p:nvSpPr>
          <p:cNvPr id="8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подсказка помогла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маленькая clue часто решает всё. Цвет, одежда, предмет или действие показывают, почему ответ подходит, а почему другая версия не подходит.
</a:t>
            </a:r>
            <a:endParaRPr lang="en-US" sz="1137" dirty="0"/>
          </a:p>
        </p:txBody>
      </p:sp>
      <p:sp>
        <p:nvSpPr>
          <p:cNvPr id="9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случилось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делает сюжет понятнее: classroom, school, home или park. Если место названо правильно, искать ответ становится гораздо легче и веселее.
</a:t>
            </a:r>
            <a:endParaRPr lang="en-US" sz="113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 слова и ответ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и ответ произносятся несколько раз, они запоминаются легче. Короткие фразы звучат уверенно и не перегружают память.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Рисуем 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рисунок помогает увидеть clue глазами. Картинка связывает слово, предмет и место, поэтому ответ находится быстрее и спокойнее.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три clue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назвать три подсказки подряд и проверить, совпадают ли они с ответом. Такая простая схема помогает не потеряться в догадках.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звучит короткая фраза: It is… It was… This is… или That is… Она закрепляет результат и делает речь ясной.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7" y="62"/>
            <a:ext cx="36500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Мини-итог модуля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3940575" y="1747975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 деталям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учатся замечать цвет, место, предмет и действие. Именно маленькие детали часто подсказывают правильный ответ и делают поиск похожим на игру в детективов.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940575" y="2828738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модуле важны короткие вопросы: Who is it? What is it? Where is it? Они помогают быстро понять, что именно нужно найти.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940575" y="3909500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догадки нужно ещё раз сравнить все подсказки. Если всё совпадает, ответ звучит уверенно и без лишних сомнений.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подсказки — большой результат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показывает, что ответ находится спокойно и по шагам. Сначала замечаем clues, потом задаём простой вопрос, сравниваем детали и проверяем версию. Так английский помогает думать точнее.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2026-05-30T09:18:03Z</dcterms:created>
  <dcterms:modified xsi:type="dcterms:W3CDTF">2026-05-30T09:18:03Z</dcterms:modified>
</cp:coreProperties>
</file>