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имён 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один предмет назван или несколько.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важно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сразу понять смысл слова: речь идёт об одном предмете или о нескольких. Благодаря этому мы говорим точнее, читаем увереннее и пишем без путаницы.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обозначает один предмет, человека, животное или явление: кот, дом, ручка, окно. Такие слова отвечают на вопросы кто? или что?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ними часто стоят слова один, одна, одно. Эти помощники подсказывают, что предмет только один, и помогают быстрее проверить форму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или читаем слово в единственном числе, в воображении появляется один предмет. Так речь становится точной и понятной для собеседника.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помогает описывать группы предметов, людей и животных. Без него было бы трудно точно сказать, сколько их на самом деле.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два, три или больше: коты, дома, ручки, окна, деревья. Сразу видно, что речь идёт не об одном предмете.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меняется совсем немного: стол — столы, книга — книги. Но бывает и иначе, когда слово заметно преображается: друг — друзья.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слова можно понять количество без лишних объяснений. Это удобно в разговоре, чтении и письме: смысл становится ясным почти сразу.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слове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две формы рядом, разница становится заметной. Так легче увидеть, как слово меняется по числу.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основа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существительных основа остаётся прежней. По ней слово легко узнаётся, даже когда меняется число.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окончание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именно окончание показывает, один предмет назван или несколько: мама — мамы, слон — слоны.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карандаш на парте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один карандаш. Он маленький, но очень важный: без него не напишешь даже смешное слово. Если рядом появятся ещё карандаши, сразу станет ясно, что предметов стало больше.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целая стопка тетрадей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открыл одну тетрадь и записал задание. Потом рядом положили ещё несколько тетрадей, и картинка сразу изменилась. По слову видно, где один предмет, а где целая группа.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несколько предметов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81" y="1830853"/>
            <a:ext cx="222188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019" y="1830853"/>
            <a:ext cx="222188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задать вопрос к существительному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узнать часть речи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отвечают на вопросы кто? и что? Эти вопросы подходят и к единственному, и к множественному числу, поэтому они не показывают количество.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 — о живых существах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человека или животное, мы задаём вопрос кто? Например: кто? кот, кто? дети. Вопрос остаётся тем же, а число меняется.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Что? — о предметах и явлениях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предмет, явление или событие, задаём вопрос что? Например: что? книга, что? книги. Вопрос помогает узнать, что перед нами существительное.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узнаём по форме и смыслу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число, нужно смотреть не только на вопрос, но и на само слово. По смыслу и окончанию видно, один предмет назван или несколько.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не дают запутаться: они быстро показывают, один предмет перед нами или несколько. Это удобно на уроке и в самостоятельной проверке.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существительного помогают сразу увидеть разницу между единственным и множественным числом.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обычно употребляются только во множественном числе: ножницы, брюки, очки, каникулы. У них нет обычной формы для одного предмета.
</a:t>
            </a:r>
            <a:endParaRPr lang="en-US" sz="1178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чаще стоят только в единственном числе: молоко, сахар, снег. Они называют вещества или явления, которые обычно не считают по штукам.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нужно запоминать отдельно. Если встретилось необычное слово, лучше проверить его по словарю или вспомнить пример из учебника.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число существительного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проверить слово по смыслу и форме.
</a:t>
            </a:r>
            <a:endParaRPr lang="en-US" sz="19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красиво, важно следить не только за существительным, но и за словами рядом с ним. Тогда предложение получается грамматически правильным и аккуратным.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избежать путаницы в тексте. Читатель быстро понимает, идёт ли речь об одном предмете или о нескольких, и не теряет смысл.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становится больше, меняется форма существительного и форма сказуемого: На столе лежат книги. Так предложение сразу показывает, сколько предметов названо.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стоит в единственном числе, и другие слова в предложении подстраиваются под него: На столе лежит книга. Речь звучит точно и понятно.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 предложении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 наблюдения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Сравниваем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два похожих слова и ставим их рядом: дом — дома, лист — листья. Так легче заметить, как слово меняется по числу.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Запоминаем правило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становится ясно: одно слово называет один предмет, а другое — несколько. Такие пары помогают быстро и без скуки запомнить число.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Видим изменение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рассматриваем окончание и звучание слова. Иногда меняется только конец, а иногда форма становится совсем другой, как у слова учитель — учителя.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много, слово тоже должно стоять во множественном числе. Поэтому говорят много яблок, а не много яблоко. Смысл подсказывает правильный вариант.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форме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представить картинку в голове: один предмет или несколько? Если воображается несколько предметов, значит, и форма существительного должна быть соответствующей.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часто подсказывает число слова. Когда ребёнок сравнивает две формы рядом, ошибка заметна сразу, и исправить её становится намного проще.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окончания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проверить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рассказе число помогает сразу увидеть картину: один ёжик идёт по лесу, находит гриб и аккуратно несёт его домой.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 коротком рассказе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чередование делает рассказ живым и понятным. Слушатель легко замечает, как слово меняется вместе с количеством предметов в сюжете.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ещё ёжики, и история меняется. Теперь уже не один гриб, а целая находка, потому что предметов становится больше.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яблочный сюрприз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картинке лежит одно яблоко — красное и круглое, как маленькое солнце. На второй появляются яблоки, и сразу видно, что предметов стало больше. Сравнение помогает быстро заметить разницу в числе.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или целый набор?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картинке лежит карандаш, готовый к работе. На другой их уже несколько: жёлтые, синие, зелёные. Один предмет легко отличить от группы, а форма слова подсказывает, сколько их изображено.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и сравниваем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простая подсказка для ребёнка: по числу слова сразу понятно, одна птица перед нами или несколько. Так сообщение становится точнее и яснее.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помогают увидеть разницу между одним предметом и несколькими.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к уроку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предмет один или их несколько? Если один — выбирай единственное число. Если предметов больше — нужна форма множественного числа.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 картинку или представь её в уме. Визуальная проверка помогает не перепутать форму слова и быстрее заметить ошибку.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обрати внимание на окончание. Оно часто подсказывает нужную форму, а вместе со смыслом превращается в надёжную подсказку для письма.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словам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ножницы — особенное. Обычно оно употребляется только во множественном числе, поэтому к нему не подходит форма с одним предметом.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книга и книги удобно сравнивать рядом. В первом случае назван один предмет, во втором — несколько. Разница хорошо видна по окончанию.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окно и окна тоже помогают потренироваться. Здесь легко заметить, как форма слова меняется, когда предметов становится больше, чем один.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молоко, наоборот, обычно стоит в единственном числе. Такие примеры полезно запоминать отдельно, чтобы не ошибиться в речи и на письме.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число имён существительных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правильно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число слова, ему легче строить грамотные фразы. Речь звучит понятно, а предложения не спотыкаются о случайные ошибки.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быстрее разбираться в прочитанном. Становится ясно, о чём идёт речь: об одном предмете или о нескольких, и смысл не теряется.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аккуратно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замечать число существительных, ошибок в тетради становится меньше. Это простое правило помогает писать внимательно и уверенно на уроках русского языка.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имён существительных есть два числа: единственное и множественное. Они помогают понять, один предмет назван или несколько, а значит, делают речь точной и красивой.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2026-05-21T21:02:05Z</dcterms:created>
  <dcterms:modified xsi:type="dcterms:W3CDTF">2026-05-21T21:02:05Z</dcterms:modified>
</cp:coreProperties>
</file>