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Herbst ist alles reif — осень и спелые слова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урожай и простые немецкие слова для 3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reif — важное слово осени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reif значит «спелый» и часто встречается рядом с фруктами, овощами и ягодами. Вместе с Herbst оно помогает сказать: Herbst ist da, alles ist reif — и сразу представить яркую осень.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8" y="1341433"/>
            <a:ext cx="287014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слова по-немецки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знакомых осенних слов. Яблоко легко увидеть, потрогать и описать: rot, gelb oder grün. С ним удобно составлять короткие фразы о спелости.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Birne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 тоже часто бывает спелой осенью. Слово хорошо запоминается вместе с артиклем и помогает отвечать на вопрос Was ist reif? в простых и понятных предложениях.
</a:t>
            </a:r>
            <a:endParaRPr lang="en-US" sz="1408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Traube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на картинках выглядит особенно аппетитно. Это слово подходит для коротких ответов и простых описаний: сладкий, сочный, спелый. Детям легко заметить его в осеннем урожае.
</a:t>
            </a:r>
            <a:endParaRPr lang="en-US" sz="140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Karotte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напоминает, что осень — это не только фрукты, но и огород. Слово удобно для темы урожая, потому что овощ можно назвать по-немецки и сразу связать с грядкой.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Mais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часто появляется в осенних рисунках и корзинах с урожаем. Это слово помогает расширить словарь темы и показать, что осень бывает вкусной, яркой и очень заметной.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в корзине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яблоки становятся особенно заметными: красные, жёлтые и зелёные плоды собирают в корзины. Они выглядят нарядно на фоне жёлтых листьев и сразу напоминают о времени урожая. Для подписи подойдут короткие слова: rot, gelb, grün, reif.
</a:t>
            </a:r>
            <a:endParaRPr lang="en-US" sz="1367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Спелое яблоко на дереве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яблони можно увидеть плоды, которые уже готовы к сбору. Такое яблоко выглядит ярко и аппетитно, а рядом с ним легко представить осенний сад. Простая фраза Der Apfel ist reif помогает детям быстро запомнить новое слово.
</a:t>
            </a:r>
            <a:endParaRPr lang="en-US" sz="1452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 — яблоко осенью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которые становятся спелыми
</a:t>
            </a:r>
            <a:endParaRPr lang="en-US" sz="269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Birne, die Traube und der Apfel — самые удобные слова для начала темы. Их легко произносить, а ещё с ними можно сразу строить короткие фразы о вкусе, цвете и спелости.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Die Birne ist reif помогает увидеть связь между словом и временем года. Дети быстро замечают: осенью фрукты не просто есть, они становятся мягче, слаще и ярче.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Trauben sind süß, Der Apfel ist rot — такие примеры звучат просто и понятно. Они учат говорить о спелых плодах по-немецки без длинных объяснений и сложных правил.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на фоне листьев
</a:t>
            </a:r>
            <a:pPr algn="l" indent="0" marL="0">
              <a:lnSpc>
                <a:spcPct val="90000"/>
              </a:lnSpc>
              <a:buNone/>
            </a:pPr>
            <a:r>
              <a:rPr lang="en-US" sz="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тыква сразу создаёт осеннее настроение. Её ярко-оранжевый цвет хорошо заметен среди жёлтых листьев и маленьких желудей. Такой образ помогает легко запомнить слово der Kürbis и связать его с урожаем.
</a:t>
            </a:r>
            <a:endParaRPr lang="en-US" sz="105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и очень заметная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часто выглядит самой крупной героиней осенней картинки. Она лежит среди листьев, будто специально позирует для урока немецкого. Короткая подпись Der Kürbis ist reif подходит к ней как нельзя лучше.
</a:t>
            </a:r>
            <a:endParaRPr lang="en-US" sz="108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Kürbis — большой осенний овощ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Karotte — это сладкая морковь, которую легко узнать по оранжевому цвету. Слово подходит для темы урожая и помогает детям назвать овощ, который часто растёт прямо на грядке.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Mais напоминает о высоких стеблях и жёлтых зёрнах. Это слово удобно использовать в разговоре об осени, потому что кукуруза выглядит ярко и всегда связана со сбором урожая.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Kohl — плотный и крупный овощ. Он помогает расширить осенний словарь и показать, что урожай бывает не только сладким, но и сытным, полезным и очень заметным в огороде.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Rote Bete отличается тёмно-красным цветом и сразу бросается в глаза. Это слово особенно интересно для третьеклассников, потому что звучит необычно, но отлично подходит к теме осенней грядки.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грядки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плод становится спелым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растения от цветения до осеннего урожая и нового слова на уроке.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900" y="1610000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406" y="160999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890" y="33854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цвета в немецких словах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сразу делает яблоко заметным и весёлым. В немецких словах он помогает сказать der rote Apfel и увидеть, как цвет добавляет описанию яркость и живость.
</a:t>
            </a:r>
            <a:endParaRPr lang="en-US" sz="1355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Gelb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напоминает о листьях, тыкве и солнечных осенних днях. С ним легко составлять словосочетания, например der gelbe Kürbis, и тренировать внимательность к признакам предметов.
</a:t>
            </a:r>
            <a:endParaRPr lang="en-US" sz="1370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Grün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подходит для незрелых плодов и некоторых овощей. Слово hilft детям замечать разницу между спелым и ещё не спелым, а также описывать предметы точнее.
</a:t>
            </a:r>
            <a:endParaRPr lang="en-US" sz="1299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Braun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часто виден на земле, ветках и стволах деревьев. Осенью он помогает описывать сад, лес и сухие листья, которые тихо шуршат под ногами.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
</a:t>
            </a:r>
            <a:pPr algn="l" indent="0" marL="0">
              <a:lnSpc>
                <a:spcPct val="90000"/>
              </a:lnSpc>
              <a:buNone/>
            </a:pPr>
            <a:r>
              <a:rPr lang="en-US" sz="4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 цвет особенно хорошо связан с тыквой и осенними листьями. Он делает картинку тёплой и яркой, а слова о сезоне — более запоминающимися для младших школьников.
</a:t>
            </a:r>
            <a:endParaRPr lang="en-US" sz="1351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легко представить по картинке: яблони, груши, поздние ягоды и дети с маленькими корзинами. Слова der Garten, der Baum и die Ernte помогают назвать увиденное точно и просто.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на земле и спелые плоды на ветках создают тёплую осеннюю сцену. Подпись reif показывает, что урожай уже готов, а немецкие слова сразу становятся понятными и живыми.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Herbst im Garten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 3 класса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самого короткого предложения: Der Apfel ist reif. В нём легко увидеть знакомые слова, а новое слово reif сразу связывается с осенним яблоком и урожаем.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 тоже помогает учиться говорить по-немецки: Die Birne ist süß. Такая фраза короткая, звучит понятно и показывает, как можно описать вкус и состояние плода.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большой тыквы подойдёт предложение Der Kürbis ist groß. Здесь детям удобно сравнить предмет по размеру и повторить знакомое слово Herbst в осеннем контексте.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можно описать так: Die Trauben sind lecker. Это предложение легко произносить, а повторение формы множественного числа помогает запоминать слова без лишнего труда.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вкусе и ощущениях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süß помогает сказать, что плод сладкий и приятный на вкус. Оно часто подходит к винограду и спелой груше, поэтому дети быстро связывают его с осенними угощениями.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sauer, frisch и saftig делают описание точнее. С их помощью можно сказать, что яблоко бывает кисловатым, а фрукт выглядит сочным и только что собранным.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lecker удобно использовать в коротких фразах о любимых плодах. Оно звучит очень по-детски понятно и помогает рассказать, почему осенние фрукты и овощи так приятно есть.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корзина слов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груши в корзине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лежат der Apfel и die Birne, рядом видны жёлтые листья. Яблоко блестит красным боком, а груша выглядит мягкой и спелой. Такая картинка помогает сразу запомнить артикли и увидеть, как осенний урожай выглядит в природе.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и виноград на столе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der Kürbis и die Traube, будто маленькие герои осени. Тыква кажется большой и яркой, а виноград — тёмным и сладким. Короткие подписи под предметами делают слова заметными и очень удобными для повторения.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кукуруза с грядки
</a:t>
            </a:r>
            <a:pPr algn="l" indent="0" marL="0">
              <a:lnSpc>
                <a:spcPct val="90000"/>
              </a:lnSpc>
              <a:buNone/>
            </a:pPr>
            <a:r>
              <a:rPr lang="en-US" sz="3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корзины лежат die Karotte и der Mais. Морковь похожа на длинный яркий карандаш, а кукуруза напоминает солнечный початок. Вместе они показывают, что осенью спелыми бывают не только фрукты, но и овощи.
</a:t>
            </a:r>
            <a:endParaRPr lang="en-US" sz="1135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корзина слов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урожая к немецким словам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слова: от предмета в природе к короткой фразе на немецком языке.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об осени по-немецки
</a:t>
            </a:r>
            <a:endParaRPr lang="en-US" sz="259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спелая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Im Herbst ist alles reif показывает главное состояние сезона. Она помогает детям сказать, что осенью созревают плоды, а природа дарит много готовых к сбору угощений.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яркая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Der Herbst ist bunt описывает разноцветные листья и тёплые краски сада. Оно легко запоминается, потому что сразу рисует в воображении красивую осеннюю картинку.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собран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Ernte ist da подходят, когда на грядках и в саду уже собрали плоды. Эта фраза связывает урок с реальной осенней жизнью и звучит очень просто.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становится прохладной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Das Wetter ist kühl помогает описать осенний воздух без сложных слов. Ребёнок быстро понимает её смысл и может сказать, что осенью уже не жарко, а свежо.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Каштаны на дорожке
</a:t>
            </a:r>
            <a:pPr algn="l" indent="0" marL="0">
              <a:lnSpc>
                <a:spcPct val="90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лежат die Kastanie и блестящие листья, будто лес сам приготовил маленькие подарки. Каштаны легко узнать по гладкой тёмной оболочке. Такая сцена помогает детям увидеть, что осень богата не только садовыми плодами.
</a:t>
            </a:r>
            <a:endParaRPr lang="en-US" sz="866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Жёлуди и рябина
</a:t>
            </a:r>
            <a:pPr algn="l" indent="0" marL="0">
              <a:lnSpc>
                <a:spcPct val="90000"/>
              </a:lnSpc>
              <a:buNone/>
            </a:pPr>
            <a:r>
              <a:rPr lang="en-US" sz="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дубом можно найти die Eichel, а рядом заметить die Hagebutte с яркими красными ягодами. Эти лесные дары очень заметны среди жёлтых листьев. Они делают осеннюю картинку нарядной и помогают расширить словарь темы.
</a:t>
            </a:r>
            <a:endParaRPr lang="en-US" sz="84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лесу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Pilz подходит для осеннего леса, где после дождя появляются грибы. Их часто ищут в траве и под листьями. На рисунке они хорошо сочетаются с каштанами, жёлудями и тёплыми красками сезона.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дары осени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маленький словарь темы осени.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слов урока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называть фрукты, овощи, цвета и признаки сезона в картинках, коротких фразах и устных ответах на уроке.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слов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наблюдение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рассматривают осеннюю картинку и замечают знакомые предметы: яблоки, тыквы, листья, виноград. Так язык сразу связывается с тем, что видно вокруг.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немецкие названия и артикли. Ребёнок учится говорить точнее и понимает, что один предмет можно описать короткой фразой.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своя речь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дети составляют простые предложения о цвете, вкусе и спелости. Так новые слова начинают звучать уверенно и по-настоящему полезно.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 на уроке немецкого
</a:t>
            </a:r>
            <a:endParaRPr lang="en-US" sz="254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палитра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натюрморте особенно красиво смотрятся яблоки, груши и тыква среди жёлтых листьев. Тёплые красные и золотистые оттенки делают осень уютной и узнаваемой.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предметам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каждым предметом можно разместить короткую немецкую подпись. Так картинка помогает не только рассматривать урожай, но и сразу запоминать новые слова с артиклями.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натюрморт со словами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Herbst ist alles reif — итог темы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показала, как вкусно и красиво звучат немецкие слова о природе. Теперь Herbst, reif, Apfel, Birne, Kürbis и Traube помогают говорить о сезоне просто, точно и с улыбкой.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2026-05-25T03:10:29Z</dcterms:created>
  <dcterms:modified xsi:type="dcterms:W3CDTF">2026-05-25T03:10:29Z</dcterms:modified>
</cp:coreProperties>
</file>