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Николаевич Островский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Драматург, который правдиво показал жизнь России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века: время перемен в театре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Островского росли города, менялось купечество и звучали новые общественные вопросы. Театр стал местом, где зрители узнавали себя и спорили о честности, власти и свободе.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Островский родился в Москве в 1823 году и с детства жил в Замоскворечье. Эта часть города дала ему первые наблюдения за купеческим бытом и разговорами взрослых.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 служил в суде, поэтому будущий писатель рано увидел дела о долгах, спорах и наследстве. Позже эти впечатления помогли ему точно изображать человеческие конфликты в пьесах.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учился в Московском университете, но не стал юристом. Он выбрал литературу и театр, где смог раскрыть свой талант наблюдателя и рассказчика.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Замоскворечье в памяти писателя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купеческой Москвы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Замоскворечье Островский видел старую Москву с лавками, домами купцов и шумными улицами. Здесь повседневная жизнь сразу становилась материалом для будущих пьес.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запоминал речь, обычаи и семейные споры, потому что именно в таких деталях раскрывается характер. Эти наблюдения сделали его произведения особенно живыми и узнаваемыми.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и спор вокруг пьесы «Свои люди — сочтёмся!»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начинает писать и внимательно изучает купеческую среду, которую хорошо знает по собственным наблюдениям.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1849 год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пьеса «Свои люди — сочтёмся!», и драматург получает широкую известность как смелый автор.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вызывает недовольство у части купцов и цензуры, потому что открыто показывает обман, жадность и долги.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пьесы Островского и их темы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 разные стороны жизни общества и повторяющиеся нравственные проблемы.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Островского бытовая история превращается в разговор о чести, свободе и цене человеческих поступков.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А. Н. Островского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Островского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Островский: 1823, 1849, 1859, 1861, 1878, 1886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помогает увидеть, как личная биография писателя связана с важными событиями его эпохи.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Островского развивалось вместе с изменениями в русской жизни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у Островского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от обычной завязки к нравственной развязке в его пьесах.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«Гроза» показывает город Калинов как место, где страх и строгие правила подавляют живые чувства. Катерина сразу выделяется искренностью и стремлением к внутренней свободе.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и образ Катерины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окружают люди, для которых главное — порядок, власть и послушание. Особенно тяжёлым оказывается давление Кабанихи, в доме которой любое самостоятельное слово становится поводом для осуждения.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Катерины Островский показывает, как отсутствие поддержки и постоянный контроль разрушают человека. Пьеса заставляет задуматься о цене свободы и ответственности за 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«Бесприданница» и трагедия зависимости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среди купеческого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Лариса живёт в мире, где красивым словам доверять опасно. Вокруг неё шумный провинциальный город, а рядом — люди, для которых деньги и положение часто важнее чувств. На этом фоне особенно заметны её одиночество и беззащитность.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образ свободы и печали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река в пьесе напоминает о широте жизни, которой героине не хватает. Волга словно отделяет мечту о свободе от суровой действительности, где судьбу человека решают расчёт и чужая воля. Этот образ делает историю особенно выразительной.
</a:t>
            </a:r>
            <a:endParaRPr lang="en-US" sz="10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героев в пьесах Островского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пьесам А. Н. Островского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круг персонажей помогает показать не один дом, а целый срез городской жизни XIX 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мира Островского — купеческая среда, но рядом с ней всегда видны семья, служба и зависимость людей друг от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33883"/>
            <a:ext cx="256800" cy="205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2246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 Островского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так, как говорили люди своего времени: просто, точно и по-разному в зависимости от возраста, положения и характера.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обороты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часто слышны народные выражения и устойчивые фразы. Они делают речь убедительной и помогают сразу узнать среду действия.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реплику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фраза, пауза или резкий ответ раскрывают настроение героя лучше длинного описания и делают пьесу удобной для сцены.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драматургии Островского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какими средствами Островский создавал правдивую картину жизни и почему его пьесы так важны для русского театра.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произведениях заметны живые диалоги, острые столкновения и внимание к нравственным проблемам, поэтому драматургия Островского выглядит очень современной.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А. Н. Островского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не ограничивался написанием пьес: он внимательно следил за постановками, обсуждал игру актёров и помогал им точнее передавать характеры героев на сцене.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 театра и развитие русской сцены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ремарках драматург подробно указывал жесты, паузы и поведение персонажей. Благодаря этому спектакль становился более выразительным и понятным зрителю.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точность сделала его пьесы опорой русского реалистического театра второй половины XIX века и повлияла на развитие сценической правды.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судьбы в пьесах Островского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пьесам А. Н. Островского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героини разные по характеру, но почти всегда вынуждены защищать своё право на выбор и уважение.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у Островского часто становятся центром конфликта: их внутренние качества сильнее общественных ограничений, но не всегда могут их победить.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как наблюдатель русской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умел замечать повседневные детали: как люди спорят, торгуются, оправдываются и выдают себя одной репликой. Поэтому его пьесы похожи на настоящую жизнь.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соединял бытовую точность с юмором и драмой. В результате даже простая сцена у Островского раскрывает характер человека, его привычки и место в обществе.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признание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Островского уже называли главным драматургом России. Его пьесы ставили чаще, а зрители узнавали в героях знакомых людей и типичные жизненные ситуации.
</a:t>
            </a:r>
            <a:endParaRPr lang="en-US" sz="129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1886 год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умер в усадьбе Щелыково. К этому времени его имя прочно связано с развитием русского театра и реалистической драмы.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Островского продолжили жить на сцене. Многие его персонажи стали частью русской культуры и школьного чтения.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Островского читают и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жизненные конфликты в пьесах Островского остаются понятными современному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Островском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собрать главные факты об авторе и быстро повторить самое важное перед изучением его пьес.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— ключевая фигура русской драмы XIX века: его творчество соединяет правду жизни, яркие характеры и защиту человеческого достоинства.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 Н. Островском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Островского для русской литературы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научил театр говорить о жизни честно и понятно. Его пьесы помогают увидеть, как выбор человека связан с семьёй, обществом и собственным достоинством.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2026-05-19T04:20:40Z</dcterms:created>
  <dcterms:modified xsi:type="dcterms:W3CDTF">2026-05-19T04:20:40Z</dcterms:modified>
</cp:coreProperties>
</file>